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3" r:id="rId4"/>
    <p:sldId id="285" r:id="rId5"/>
    <p:sldId id="304" r:id="rId6"/>
    <p:sldId id="305" r:id="rId7"/>
    <p:sldId id="306" r:id="rId8"/>
    <p:sldId id="307" r:id="rId9"/>
    <p:sldId id="308" r:id="rId10"/>
    <p:sldId id="302" r:id="rId11"/>
    <p:sldId id="274" r:id="rId12"/>
    <p:sldId id="29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Working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Nehemiah 4:6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Working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If we want to be successful in working for the Lord, we must remember: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1. Importance of working despite opposition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2. Work with prayer &amp; watchfulness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3. Have a mind to work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4. Be ready to encourage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5. Be armed ready for work &amp; battle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>
                <a:solidFill>
                  <a:schemeClr val="bg1"/>
                </a:solidFill>
              </a:rPr>
              <a:t>Matthew 23 </a:t>
            </a:r>
            <a:r>
              <a:rPr lang="en-US" sz="5400" dirty="0">
                <a:solidFill>
                  <a:schemeClr val="bg1"/>
                </a:solidFill>
              </a:rPr>
              <a:t>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Working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Two boys were riding a bicycle built for two &amp; they came to a steep hill. It took a great deal of struggle for the boys to complete what proved to be a very stiff climb.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When they got to the top the boy in front said, “Man, that sure was a hard climb.”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Boy in back replied: “Yes, and if I hadn’t kept the brakes on all the way we would certainly have rolled backwards!”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Working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How many of us have the breaks on w/ God? How many are working against another?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Jews in Nehemiah’s day had many reasons to work against each other – but 4:6! Notice: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Worked despite opposition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Worked by prayer and watchfulness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Had a mind to work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Overcame discouragement in their work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Were armed and ready workers</a:t>
            </a:r>
          </a:p>
        </p:txBody>
      </p:sp>
    </p:spTree>
    <p:extLst>
      <p:ext uri="{BB962C8B-B14F-4D97-AF65-F5344CB8AC3E}">
        <p14:creationId xmlns:p14="http://schemas.microsoft.com/office/powerpoint/2010/main" val="6303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Opposition of: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Mockery – Nehemiah 4:1-3</a:t>
            </a:r>
            <a:endParaRPr lang="en-US" sz="4200" dirty="0">
              <a:solidFill>
                <a:schemeClr val="bg1"/>
              </a:solidFill>
            </a:endParaRP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Mockery of God’s people has always been a problem: 2 Kings 2:23-25 | Psalm 69:10-11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Sanballat &amp; </a:t>
            </a:r>
            <a:r>
              <a:rPr lang="en-US" sz="4200" dirty="0" err="1">
                <a:solidFill>
                  <a:schemeClr val="bg1"/>
                </a:solidFill>
              </a:rPr>
              <a:t>Tobiah</a:t>
            </a:r>
            <a:r>
              <a:rPr lang="en-US" sz="4200" dirty="0">
                <a:solidFill>
                  <a:schemeClr val="bg1"/>
                </a:solidFill>
              </a:rPr>
              <a:t> mocked the Jew’s efforts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“Who are these feeble Jews?” – personal attack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“Will they revive the stones out of the </a:t>
            </a:r>
            <a:r>
              <a:rPr lang="en-US" sz="3800" dirty="0" err="1">
                <a:solidFill>
                  <a:schemeClr val="bg1"/>
                </a:solidFill>
              </a:rPr>
              <a:t>heeps</a:t>
            </a:r>
            <a:r>
              <a:rPr lang="en-US" sz="3800" dirty="0">
                <a:solidFill>
                  <a:schemeClr val="bg1"/>
                </a:solidFill>
              </a:rPr>
              <a:t> of rubbish?” – make fun of desire to build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“If a fox go up, he shall break it down.” – sorry work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will be mocked today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Opposition of: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8458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Conspiracy – Nehemiah 4:7-8</a:t>
            </a:r>
            <a:endParaRPr lang="en-US" sz="4200" dirty="0">
              <a:solidFill>
                <a:schemeClr val="bg1"/>
              </a:solidFill>
            </a:endParaRP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Conspiracy formed to stop the builders building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Not only Sanballat &amp; </a:t>
            </a:r>
            <a:r>
              <a:rPr lang="en-US" sz="3800" dirty="0" err="1">
                <a:solidFill>
                  <a:schemeClr val="bg1"/>
                </a:solidFill>
              </a:rPr>
              <a:t>Tobiah</a:t>
            </a:r>
            <a:r>
              <a:rPr lang="en-US" sz="3800" dirty="0">
                <a:solidFill>
                  <a:schemeClr val="bg1"/>
                </a:solidFill>
              </a:rPr>
              <a:t> but neighboring people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Done out of envy &amp; malice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Observe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Unanimous – v. 8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Sneaky – v. 11a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Cruel – v. 11b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Some people will stop at nothing to prevent God’s cause</a:t>
            </a:r>
          </a:p>
        </p:txBody>
      </p:sp>
    </p:spTree>
    <p:extLst>
      <p:ext uri="{BB962C8B-B14F-4D97-AF65-F5344CB8AC3E}">
        <p14:creationId xmlns:p14="http://schemas.microsoft.com/office/powerpoint/2010/main" val="18580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Watch &amp; Pray: Nehemiah 4:4-5,9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Prayer is essential in overcoming opposition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Samuel 12:23 | Luke 18:1 | Philippians 4:6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Faithful men and women have always been great in their prayer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They “watched &amp; prayed” – we have to do our parts. Luke 21:36 | Mt. 26:41 | Col. 4:2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we are to be successful in the Lord’s work we must watch and pray!</a:t>
            </a:r>
          </a:p>
        </p:txBody>
      </p:sp>
    </p:spTree>
    <p:extLst>
      <p:ext uri="{BB962C8B-B14F-4D97-AF65-F5344CB8AC3E}">
        <p14:creationId xmlns:p14="http://schemas.microsoft.com/office/powerpoint/2010/main" val="31100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Mind to Work – Nehemiah 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Jews were successful because they had a “want to” – they had their heart into it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have to be a motivated people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Ecclesiastes 9:10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John 3:18 – actions speak louder than words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Peter 1:13 – minds prepared for action</a:t>
            </a:r>
          </a:p>
        </p:txBody>
      </p:sp>
    </p:spTree>
    <p:extLst>
      <p:ext uri="{BB962C8B-B14F-4D97-AF65-F5344CB8AC3E}">
        <p14:creationId xmlns:p14="http://schemas.microsoft.com/office/powerpoint/2010/main" val="105159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4. Discouragement &amp; Encouragement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Nehemiah 4:10-14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Only human nature to sometimes get discouraged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Nehemiah was there to pick them up: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Job 16:4-5 – encourage rather than criticize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Corinthians 16:17-18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Hebrews 10:24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Encouragement is a must!</a:t>
            </a:r>
          </a:p>
        </p:txBody>
      </p:sp>
    </p:spTree>
    <p:extLst>
      <p:ext uri="{BB962C8B-B14F-4D97-AF65-F5344CB8AC3E}">
        <p14:creationId xmlns:p14="http://schemas.microsoft.com/office/powerpoint/2010/main" val="347536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5. Armed &amp; Ready Workers: Neh. 4:15-23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They worked and fought – v. 17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If there is no fighting, the work is hindered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If all we do is fight, no work will be accomplished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work – Ephesians 4:11-16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also fight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Jude 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Timothy 6:12</a:t>
            </a:r>
          </a:p>
        </p:txBody>
      </p:sp>
    </p:spTree>
    <p:extLst>
      <p:ext uri="{BB962C8B-B14F-4D97-AF65-F5344CB8AC3E}">
        <p14:creationId xmlns:p14="http://schemas.microsoft.com/office/powerpoint/2010/main" val="6325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14778</TotalTime>
  <Words>687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Working Together</vt:lpstr>
      <vt:lpstr>Working Together</vt:lpstr>
      <vt:lpstr>Working Together</vt:lpstr>
      <vt:lpstr>1. The Opposition of:</vt:lpstr>
      <vt:lpstr>1. The Opposition of:</vt:lpstr>
      <vt:lpstr>2. Watch &amp; Pray: Nehemiah 4:4-5,9</vt:lpstr>
      <vt:lpstr>3. A Mind to Work – Nehemiah 4:6</vt:lpstr>
      <vt:lpstr>4. Discouragement &amp; Encouragement</vt:lpstr>
      <vt:lpstr>5. Armed &amp; Ready Workers: Neh. 4:15-23</vt:lpstr>
      <vt:lpstr>Working Together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146</cp:revision>
  <dcterms:created xsi:type="dcterms:W3CDTF">2020-03-28T20:11:58Z</dcterms:created>
  <dcterms:modified xsi:type="dcterms:W3CDTF">2021-01-10T22:56:33Z</dcterms:modified>
</cp:coreProperties>
</file>