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3" r:id="rId5"/>
    <p:sldId id="304" r:id="rId6"/>
    <p:sldId id="305" r:id="rId7"/>
    <p:sldId id="306" r:id="rId8"/>
    <p:sldId id="302" r:id="rId9"/>
    <p:sldId id="274" r:id="rId10"/>
    <p:sldId id="299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Who is Jesus?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John 1:18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 </a:t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2019,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Who is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In John 1:1-18 there are no less than 42 distinct descriptions of who Jesus is; a good 42-part study. Focus on one, v. 18.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said to Philip – John 14:9-11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“Who is Jesus?” is indistinguishable with “Who is God?”.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Answering “Who is Jesus?” will help us understand the question “Who is God?”.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Teacher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was a teacher: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Mark 4:1, by sea side; Luke 4:31, on Sabbath; Mark 6:2, in synagogue; 6:6, about villages; 6:34, many things; Luke 11:1, how to pray; 19:47, daily in the temple; John 3:2, “teacher come from God.”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Largest portion of Gospel accounts devoted to His teaching: Sermon on the Mount, Matthew 5-7; Olivet discourse, Matthew 24-25; teaching disciples on the night of His betrayal, John 13-17.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Equally important what He taught &amp; that He taught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Teacher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taught that teaching is the foundation of being a Christian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To come to God, must be taught – John 6:45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To do God’s Will, must be taught – John 7:17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To make disciples, must be taught – Mt. 28:20</a:t>
            </a:r>
          </a:p>
        </p:txBody>
      </p:sp>
    </p:spTree>
    <p:extLst>
      <p:ext uri="{BB962C8B-B14F-4D97-AF65-F5344CB8AC3E}">
        <p14:creationId xmlns:p14="http://schemas.microsoft.com/office/powerpoint/2010/main" val="83010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Teacher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taught God’s TRUTH [John]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is full of truth &amp; brings truth – 1:14, 17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We must worship God in truth – 4:24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True freedom comes from knowing truth – 8:32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Said He was “the truth” – 14:6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Prayed disciples would be sanctified in the truth – 17:17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In answer to the question from Pilate – 18:37</a:t>
            </a:r>
          </a:p>
        </p:txBody>
      </p:sp>
    </p:spTree>
    <p:extLst>
      <p:ext uri="{BB962C8B-B14F-4D97-AF65-F5344CB8AC3E}">
        <p14:creationId xmlns:p14="http://schemas.microsoft.com/office/powerpoint/2010/main" val="342855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Warner of Danger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warns us concerning sin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5:14 | sin makes master, John 8:34 | Luke 13:3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warns us concerning false teachers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Matthew 7:15 | Mark 13:21-22 | Luke 6:26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warns us concerning Hell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More than any other Bible writer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those who preach, Mt. 10:28; to the Pharisees, Mt. 23:33; most precious things not worth Hell,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Mk. 9:43-44; everlasting punishment, Mt. 25:46</a:t>
            </a:r>
          </a:p>
        </p:txBody>
      </p:sp>
    </p:spTree>
    <p:extLst>
      <p:ext uri="{BB962C8B-B14F-4D97-AF65-F5344CB8AC3E}">
        <p14:creationId xmlns:p14="http://schemas.microsoft.com/office/powerpoint/2010/main" val="154941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Forgiver of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His mission was to save the lost.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Name: Mt. 1:21 | Mk. 2:17 | Lk. 19:10 | Lk. 1:76-77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had the authority to forgive sins on Earth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Mt. 9:2-6 | Lk. 7:44-48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gives Him the authority to forgive today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Mt. 28:18 | John 20:22-23 | through His blood,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Mt. 26:28 | in His Name, Lk. 24:47 | apostles did on Pentecost, Ac. 2:38</a:t>
            </a:r>
          </a:p>
        </p:txBody>
      </p:sp>
    </p:spTree>
    <p:extLst>
      <p:ext uri="{BB962C8B-B14F-4D97-AF65-F5344CB8AC3E}">
        <p14:creationId xmlns:p14="http://schemas.microsoft.com/office/powerpoint/2010/main" val="151066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Who is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The Great Teacher of truth!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The Warner of danger!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The Forgiver of sins!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Will you acknowledge Jesus for who He </a:t>
            </a:r>
            <a:r>
              <a:rPr lang="en-US" sz="5000">
                <a:solidFill>
                  <a:schemeClr val="bg1"/>
                </a:solidFill>
              </a:rPr>
              <a:t>is today?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14689</TotalTime>
  <Words>607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Who is Jesus?</vt:lpstr>
      <vt:lpstr>Who is Jesus?</vt:lpstr>
      <vt:lpstr>1. The Teacher of Truth</vt:lpstr>
      <vt:lpstr>1. The Teacher of Truth</vt:lpstr>
      <vt:lpstr>1. The Teacher of Truth</vt:lpstr>
      <vt:lpstr>2. The Warner of Danger</vt:lpstr>
      <vt:lpstr>3. The Forgiver of Sins</vt:lpstr>
      <vt:lpstr>Who is Jesus?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133</cp:revision>
  <dcterms:created xsi:type="dcterms:W3CDTF">2020-03-28T20:11:58Z</dcterms:created>
  <dcterms:modified xsi:type="dcterms:W3CDTF">2020-12-19T05:12:10Z</dcterms:modified>
</cp:coreProperties>
</file>