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28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The True You: Finding Your Identity in Him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1877" y="4489933"/>
            <a:ext cx="10402957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2 Corinthians 5:16-19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Trespasses Not Imputed </a:t>
            </a:r>
            <a:r>
              <a:rPr lang="en-US" sz="6000" dirty="0">
                <a:solidFill>
                  <a:schemeClr val="bg1"/>
                </a:solidFill>
              </a:rPr>
              <a:t>– 2 Cor. 5:19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Offered nowhere else but with God!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In the OT, sins were forgiven/rolled forward – see Day of Atonement, Leviticus 16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In the world, trespasses are held strictly against us!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2 Corinthians 5:21 – Jesus became our sacrifice that we might be made righteous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John 16:33 – we’ve won if we stay faithful (Jeopardy!)</a:t>
            </a:r>
          </a:p>
        </p:txBody>
      </p:sp>
    </p:spTree>
    <p:extLst>
      <p:ext uri="{BB962C8B-B14F-4D97-AF65-F5344CB8AC3E}">
        <p14:creationId xmlns:p14="http://schemas.microsoft.com/office/powerpoint/2010/main" val="158938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True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In this lesson, we have either read, quoted, or mentioned </a:t>
            </a:r>
            <a:r>
              <a:rPr lang="en-US" sz="5000" u="sng" dirty="0">
                <a:solidFill>
                  <a:schemeClr val="bg1"/>
                </a:solidFill>
              </a:rPr>
              <a:t>37 different passages</a:t>
            </a:r>
            <a:r>
              <a:rPr lang="en-US" sz="5000" dirty="0">
                <a:solidFill>
                  <a:schemeClr val="bg1"/>
                </a:solidFill>
              </a:rPr>
              <a:t>, or </a:t>
            </a:r>
            <a:r>
              <a:rPr lang="en-US" sz="5000" u="sng" dirty="0">
                <a:solidFill>
                  <a:schemeClr val="bg1"/>
                </a:solidFill>
              </a:rPr>
              <a:t>62 verses</a:t>
            </a:r>
            <a:r>
              <a:rPr lang="en-US" sz="5000" dirty="0">
                <a:solidFill>
                  <a:schemeClr val="bg1"/>
                </a:solidFill>
              </a:rPr>
              <a:t> to be exact on what the Bible says on the true you.</a:t>
            </a:r>
          </a:p>
          <a:p>
            <a:r>
              <a:rPr lang="en-US" sz="5000" dirty="0">
                <a:solidFill>
                  <a:schemeClr val="bg1"/>
                </a:solidFill>
              </a:rPr>
              <a:t>Do you look in the mirror and see the true you or a deceived image Satan and the world want you to see?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23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True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Are you in Christ?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Hear – Romans 10:17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Believe – Mark 16:15-16; John 8:24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Repent – Luke 13:3-5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Confess – Matthew 10:32-33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Baptism – Mark 16:16, Acts 22:16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Remain faithful – Revelation 2:10</a:t>
            </a:r>
          </a:p>
          <a:p>
            <a:r>
              <a:rPr lang="en-US" sz="4200" dirty="0">
                <a:solidFill>
                  <a:schemeClr val="bg1"/>
                </a:solidFill>
              </a:rPr>
              <a:t>Are you faithful?</a:t>
            </a:r>
          </a:p>
        </p:txBody>
      </p:sp>
    </p:spTree>
    <p:extLst>
      <p:ext uri="{BB962C8B-B14F-4D97-AF65-F5344CB8AC3E}">
        <p14:creationId xmlns:p14="http://schemas.microsoft.com/office/powerpoint/2010/main" val="209010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</a:t>
            </a:r>
            <a:r>
              <a:rPr lang="en-US">
                <a:solidFill>
                  <a:srgbClr val="FFFF00"/>
                </a:solidFill>
              </a:rPr>
              <a:t>©2020 </a:t>
            </a:r>
            <a:r>
              <a:rPr lang="en-US" dirty="0">
                <a:solidFill>
                  <a:srgbClr val="FFFF00"/>
                </a:solidFill>
              </a:rPr>
              <a:t>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True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It is of the utmost importance to both find and know our true identity.</a:t>
            </a:r>
          </a:p>
          <a:p>
            <a:r>
              <a:rPr lang="en-US" sz="5000" dirty="0">
                <a:solidFill>
                  <a:schemeClr val="bg1"/>
                </a:solidFill>
              </a:rPr>
              <a:t>James equates hearing but not doing to that of a man that sees what he really looking like in a mirror then immediately forgets, 1:22-23.</a:t>
            </a:r>
          </a:p>
          <a:p>
            <a:r>
              <a:rPr lang="en-US" sz="5000" dirty="0">
                <a:solidFill>
                  <a:schemeClr val="bg1"/>
                </a:solidFill>
              </a:rPr>
              <a:t>Honestly, we need to see out true self to behold the glory of the Lord – 2 Cor. 3:18.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Not After the Flesh – 2 Cor. 5:16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Not talking about literal flesh but worldly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Romans 5:5-8 (9-10) – flesh &amp; spiritual things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Matthew 6:24 – cannot serve God &amp; riches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Galatians 5:17 – cannot be worldly &amp; fleshly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Cannot ignore physical hunger but we must seek for righteousness (Matthew 5:6) and long for that rest (5:7)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Not After the Flesh – 2 Cor. 5:16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How do we not walk after the flesh?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Crucify the flesh – Galatians 5:24-25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Abstain from fleshly lusts – 1 Peter 2:11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Not serve sin – Romans 6:6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Carry our cross (Matthew 16:24) daily (Luke 9:23)</a:t>
            </a:r>
          </a:p>
        </p:txBody>
      </p:sp>
    </p:spTree>
    <p:extLst>
      <p:ext uri="{BB962C8B-B14F-4D97-AF65-F5344CB8AC3E}">
        <p14:creationId xmlns:p14="http://schemas.microsoft.com/office/powerpoint/2010/main" val="122114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 New Creature – 2 Cor. 5:17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“In Christ”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Baptism – the only way into Christ! Galatians 3:27; Romans 6:4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This is a new birth – John 3:3-5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When we’re “in Christ,” we have spiritual blessings – Ephesians 1:3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Not many ways in, just </a:t>
            </a:r>
            <a:r>
              <a:rPr lang="en-US" sz="4200" b="1" u="sng" dirty="0">
                <a:solidFill>
                  <a:schemeClr val="bg1"/>
                </a:solidFill>
              </a:rPr>
              <a:t>ONE</a:t>
            </a:r>
            <a:r>
              <a:rPr lang="en-US" sz="4200" dirty="0">
                <a:solidFill>
                  <a:schemeClr val="bg1"/>
                </a:solidFill>
              </a:rPr>
              <a:t> – John 14:6</a:t>
            </a:r>
          </a:p>
        </p:txBody>
      </p:sp>
    </p:spTree>
    <p:extLst>
      <p:ext uri="{BB962C8B-B14F-4D97-AF65-F5344CB8AC3E}">
        <p14:creationId xmlns:p14="http://schemas.microsoft.com/office/powerpoint/2010/main" val="391808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 New Creature – 2 Cor. 5:17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Old Things are Passed Away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“I used to be a sinner, but now I . . .”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 are freed from sin! Romans 6:7 – no longer dominion over us!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Colossians 2:12-15 – Jesus took my sins (and the OT) to the cross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You may still be (NAME), but that old life of sin stays in that grave!</a:t>
            </a:r>
          </a:p>
        </p:txBody>
      </p:sp>
    </p:spTree>
    <p:extLst>
      <p:ext uri="{BB962C8B-B14F-4D97-AF65-F5344CB8AC3E}">
        <p14:creationId xmlns:p14="http://schemas.microsoft.com/office/powerpoint/2010/main" val="292787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Reconciled – 2 Cor. 5:18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are reconciled (defined: restore friendly relations between)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Sin separates us – Isaiah 59:1-2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 were afar off but now near – Ephesians 2:13-14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Jesus brought and bought us back –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Colossians 1:20-22; Acts 20:28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Remember: when we’ve been reconciled, Satan cannot use our past life against us. He will try but it is no longer “on God’s books.”</a:t>
            </a:r>
          </a:p>
        </p:txBody>
      </p:sp>
    </p:spTree>
    <p:extLst>
      <p:ext uri="{BB962C8B-B14F-4D97-AF65-F5344CB8AC3E}">
        <p14:creationId xmlns:p14="http://schemas.microsoft.com/office/powerpoint/2010/main" val="168366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Reconciled – 2 Cor. 5:18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We should live reconciled!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Don’t mope around of past sins. 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Example: Paul – Philippians 3:4-11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If Paul could get up and go everyday with his past, we can too!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Remember: His mercies are new every morning (Lamentations 3:22-24) &amp; He has promised to not hold our past sins against us (1 John 1:9)!</a:t>
            </a:r>
          </a:p>
        </p:txBody>
      </p:sp>
    </p:spTree>
    <p:extLst>
      <p:ext uri="{BB962C8B-B14F-4D97-AF65-F5344CB8AC3E}">
        <p14:creationId xmlns:p14="http://schemas.microsoft.com/office/powerpoint/2010/main" val="297948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Trespasses Not Imputed </a:t>
            </a:r>
            <a:r>
              <a:rPr lang="en-US" sz="6000" dirty="0">
                <a:solidFill>
                  <a:schemeClr val="bg1"/>
                </a:solidFill>
              </a:rPr>
              <a:t>– 2 Cor. 5:19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Should be charged against us but are not!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Jesus says: “He/She’s mine!” Matthew 10:32-33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Hebrews 8:12 – merciful and remembers them no more, cf. 10:7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Romans 11:27 – take away their sins (OT quote of Isaiah 27:9, Jeremiah 31:31)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Nails in fencepost</a:t>
            </a:r>
          </a:p>
        </p:txBody>
      </p:sp>
    </p:spTree>
    <p:extLst>
      <p:ext uri="{BB962C8B-B14F-4D97-AF65-F5344CB8AC3E}">
        <p14:creationId xmlns:p14="http://schemas.microsoft.com/office/powerpoint/2010/main" val="247784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11132</TotalTime>
  <Words>762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True You: Finding Your Identity in Him</vt:lpstr>
      <vt:lpstr>The True You</vt:lpstr>
      <vt:lpstr>1. Not After the Flesh – 2 Cor. 5:16</vt:lpstr>
      <vt:lpstr>1. Not After the Flesh – 2 Cor. 5:16</vt:lpstr>
      <vt:lpstr>2. A New Creature – 2 Cor. 5:17</vt:lpstr>
      <vt:lpstr>2. A New Creature – 2 Cor. 5:17</vt:lpstr>
      <vt:lpstr>3. Reconciled – 2 Cor. 5:18</vt:lpstr>
      <vt:lpstr>3. Reconciled – 2 Cor. 5:18</vt:lpstr>
      <vt:lpstr>4. Trespasses Not Imputed – 2 Cor. 5:19</vt:lpstr>
      <vt:lpstr>4. Trespasses Not Imputed – 2 Cor. 5:19</vt:lpstr>
      <vt:lpstr>The True You</vt:lpstr>
      <vt:lpstr>The True You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95</cp:revision>
  <dcterms:created xsi:type="dcterms:W3CDTF">2020-03-28T20:11:58Z</dcterms:created>
  <dcterms:modified xsi:type="dcterms:W3CDTF">2020-07-26T03:05:41Z</dcterms:modified>
</cp:coreProperties>
</file>