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6" r:id="rId13"/>
    <p:sldId id="298" r:id="rId14"/>
    <p:sldId id="28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Running with Jonah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Jonah 1-4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Running Ahead – Jonah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Jonah not happy – WRONG ATTITUDE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Jonah knew God was gracious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take my life – better to die than live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God: What benefit is your anger?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Jonah sits outside of city to watch destruction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God: makes gourd for shade; Jonah happy</a:t>
            </a:r>
          </a:p>
        </p:txBody>
      </p:sp>
    </p:spTree>
    <p:extLst>
      <p:ext uri="{BB962C8B-B14F-4D97-AF65-F5344CB8AC3E}">
        <p14:creationId xmlns:p14="http://schemas.microsoft.com/office/powerpoint/2010/main" val="35782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Running Ahead – Jonah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 – God made a worm next day to eat gourd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God made a vehement wind; Jonah again wishes to die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God again questions Jonah’s anger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“You had pity on the gourd and did nothing for it!”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“You should be joyous for the work you did in Nineveh!”</a:t>
            </a:r>
          </a:p>
        </p:txBody>
      </p:sp>
    </p:spTree>
    <p:extLst>
      <p:ext uri="{BB962C8B-B14F-4D97-AF65-F5344CB8AC3E}">
        <p14:creationId xmlns:p14="http://schemas.microsoft.com/office/powerpoint/2010/main" val="23906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run away from God. He is still there even if you run away!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No matter where you are in life, from highs to lows, there is always time for meaningful prayer.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It is not enough to just be sorry over sin, we must repent!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Don’t get ahead of God – He knows the way and we don’t!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We should always be joyous when a soul repents, regardless of who they are/were! 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Matthew 21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Running with Jonah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story of Jonah is a beautiful story and fun to tell in Bible School</a:t>
            </a:r>
          </a:p>
          <a:p>
            <a:r>
              <a:rPr lang="en-US" sz="5000" dirty="0">
                <a:solidFill>
                  <a:schemeClr val="bg1"/>
                </a:solidFill>
              </a:rPr>
              <a:t>766 BC – Amos</a:t>
            </a:r>
          </a:p>
          <a:p>
            <a:r>
              <a:rPr lang="en-US" sz="5000" dirty="0">
                <a:solidFill>
                  <a:schemeClr val="bg1"/>
                </a:solidFill>
              </a:rPr>
              <a:t>760 BC – Jonah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753 BC – Hosea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Introduced (somewhat) to Jonah in 1:1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Running Away – Jonah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God’s Word came to Jonah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go to wicked Nineveh and preach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Jonah got up and went the opposite way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God knew; sent a great wind to Jonah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people on ship worried; Jonah asleep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Why are you asleep? Call on your God!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casting lots, fell on Jonah – his fault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Running Away – Jonah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giving Jonah the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degree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Hebrew, fears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 (doesn’t act so)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why have you done this to us??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what shall we do??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cast me into the sea (how did he know?)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tried not to throw him 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cried unto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Running Away – Jonah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15 – Jonah in sea = calm winds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men on ship now fear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</a:p>
          <a:p>
            <a:r>
              <a:rPr lang="en-US" sz="5000" cap="small" dirty="0">
                <a:solidFill>
                  <a:schemeClr val="bg1"/>
                </a:solidFill>
              </a:rPr>
              <a:t>17 – </a:t>
            </a:r>
            <a:r>
              <a:rPr lang="en-US" sz="5000" dirty="0">
                <a:solidFill>
                  <a:schemeClr val="bg1"/>
                </a:solidFill>
              </a:rPr>
              <a:t>God is not done with Jonah yet</a:t>
            </a:r>
          </a:p>
        </p:txBody>
      </p:sp>
    </p:spTree>
    <p:extLst>
      <p:ext uri="{BB962C8B-B14F-4D97-AF65-F5344CB8AC3E}">
        <p14:creationId xmlns:p14="http://schemas.microsoft.com/office/powerpoint/2010/main" val="3980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Prayer – 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in the depths he prays (we do, too!)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God heard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God cast him into the sea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looking forward to being in service to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waters passed over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life brought from corruption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I remembered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0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Prayer – Jonah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vanities = forsake mercy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sacrifice with voice of praise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Jonah on dry ground</a:t>
            </a:r>
          </a:p>
        </p:txBody>
      </p:sp>
    </p:spTree>
    <p:extLst>
      <p:ext uri="{BB962C8B-B14F-4D97-AF65-F5344CB8AC3E}">
        <p14:creationId xmlns:p14="http://schemas.microsoft.com/office/powerpoint/2010/main" val="35835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Running With – Jonah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same instructions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preach what I tell you in Nineveh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Jonah did; Nineveh large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40 days &amp; Nineveh is overthrown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people believe and repent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word reaches the king; he repents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king proclaims a fast</a:t>
            </a:r>
          </a:p>
        </p:txBody>
      </p:sp>
    </p:spTree>
    <p:extLst>
      <p:ext uri="{BB962C8B-B14F-4D97-AF65-F5344CB8AC3E}">
        <p14:creationId xmlns:p14="http://schemas.microsoft.com/office/powerpoint/2010/main" val="429210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Running With – Jonah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 – everyone to repent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must do – who can tell?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God saw their repentance and ceases the impending destruction of Nineveh</a:t>
            </a:r>
          </a:p>
        </p:txBody>
      </p:sp>
    </p:spTree>
    <p:extLst>
      <p:ext uri="{BB962C8B-B14F-4D97-AF65-F5344CB8AC3E}">
        <p14:creationId xmlns:p14="http://schemas.microsoft.com/office/powerpoint/2010/main" val="10790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15057</TotalTime>
  <Words>719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Running with Jonah</vt:lpstr>
      <vt:lpstr>Running with Jonah</vt:lpstr>
      <vt:lpstr>1. Running Away – Jonah 1</vt:lpstr>
      <vt:lpstr>1. Running Away – Jonah 1</vt:lpstr>
      <vt:lpstr>1. Running Away – Jonah 1</vt:lpstr>
      <vt:lpstr>2. The Prayer – Jonah 2</vt:lpstr>
      <vt:lpstr>2. The Prayer – Jonah 2</vt:lpstr>
      <vt:lpstr>3. Running With – Jonah 3</vt:lpstr>
      <vt:lpstr>3. Running With – Jonah 3</vt:lpstr>
      <vt:lpstr>4. Running Ahead – Jonah 4</vt:lpstr>
      <vt:lpstr>4. Running Ahead – Jonah 4</vt:lpstr>
      <vt:lpstr>Lessons</vt:lpstr>
      <vt:lpstr>For a copy of these notes:  thejustinreedshow.com/bibleresources or  Google: Justin Reed Bible  VBS Notes &gt; Notes &amp; PowerPoint</vt:lpstr>
      <vt:lpstr>Next Scheduled Study: Thursday 6:30pm Matthew 21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144</cp:revision>
  <dcterms:created xsi:type="dcterms:W3CDTF">2020-03-28T20:11:58Z</dcterms:created>
  <dcterms:modified xsi:type="dcterms:W3CDTF">2020-09-30T13:03:04Z</dcterms:modified>
</cp:coreProperties>
</file>