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292" r:id="rId12"/>
    <p:sldId id="274" r:id="rId13"/>
    <p:sldId id="299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Important Lessons from the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Rich Young Ruler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Mark 10:17-22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Not Willing to Make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We must be willing to change to follow Jesus!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This is repentance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Luke 13:3, 5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Acts 17:30</a:t>
            </a:r>
          </a:p>
        </p:txBody>
      </p:sp>
    </p:spTree>
    <p:extLst>
      <p:ext uri="{BB962C8B-B14F-4D97-AF65-F5344CB8AC3E}">
        <p14:creationId xmlns:p14="http://schemas.microsoft.com/office/powerpoint/2010/main" val="97862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Let us learn from the RYR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Jesus is the right source for answers to spiritual questions.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Jesus will always give us the correct answer to our spiritual questions.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Jesus will always challenge us to give up what comes between us and Him.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We must be willing to make the changes we need to make to follow Jesus. </a:t>
            </a:r>
          </a:p>
        </p:txBody>
      </p:sp>
    </p:spTree>
    <p:extLst>
      <p:ext uri="{BB962C8B-B14F-4D97-AF65-F5344CB8AC3E}">
        <p14:creationId xmlns:p14="http://schemas.microsoft.com/office/powerpoint/2010/main" val="360760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Thursday Night Bible Study with Bill Boyd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Thursday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2016,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Rich Young Ruler – Mark 10:17-22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Jesus near the Jordan River (v. 1)</a:t>
            </a:r>
          </a:p>
          <a:p>
            <a:r>
              <a:rPr lang="en-US" sz="5000" dirty="0">
                <a:solidFill>
                  <a:schemeClr val="bg1"/>
                </a:solidFill>
              </a:rPr>
              <a:t>On the road away when the Rich Young Ruler (RYR) came running up to Him with a question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RYR wanted to know how to inherit eternal life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Jesus answered the question, just not what the RYR expected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Right Source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RYR recognized Jesus was the one to whom he needed to come to for spiritual answers</a:t>
            </a:r>
          </a:p>
          <a:p>
            <a:r>
              <a:rPr lang="en-US" sz="5000" dirty="0">
                <a:solidFill>
                  <a:schemeClr val="bg1"/>
                </a:solidFill>
              </a:rPr>
              <a:t>John 8:24</a:t>
            </a:r>
          </a:p>
          <a:p>
            <a:r>
              <a:rPr lang="en-US" sz="5000" dirty="0">
                <a:solidFill>
                  <a:schemeClr val="bg1"/>
                </a:solidFill>
              </a:rPr>
              <a:t>Acts 4:12</a:t>
            </a:r>
          </a:p>
          <a:p>
            <a:r>
              <a:rPr lang="en-US" sz="5000" dirty="0">
                <a:solidFill>
                  <a:schemeClr val="bg1"/>
                </a:solidFill>
              </a:rPr>
              <a:t>1 Timothy 2:5-6</a:t>
            </a:r>
          </a:p>
          <a:p>
            <a:r>
              <a:rPr lang="en-US" sz="5000" dirty="0">
                <a:solidFill>
                  <a:schemeClr val="bg1"/>
                </a:solidFill>
              </a:rPr>
              <a:t>RYR seemed to have right attitude – he ran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Right Question &amp; Correct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“What shall I do to inherit eternal life?”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Same in Acts 2:27; Saul asked this in Acts 9:6; Jailer asked this in Acts 16:30</a:t>
            </a:r>
          </a:p>
          <a:p>
            <a:r>
              <a:rPr lang="en-US" sz="5000" dirty="0">
                <a:solidFill>
                  <a:schemeClr val="bg1"/>
                </a:solidFill>
              </a:rPr>
              <a:t>A question many ask today in religion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Some say nothing can be done or certain actions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Must obey, doesn’t merit salvation: Ac. 2:40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Phil 2:12</a:t>
            </a:r>
          </a:p>
        </p:txBody>
      </p:sp>
    </p:spTree>
    <p:extLst>
      <p:ext uri="{BB962C8B-B14F-4D97-AF65-F5344CB8AC3E}">
        <p14:creationId xmlns:p14="http://schemas.microsoft.com/office/powerpoint/2010/main" val="424444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Right Question &amp; Correct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Jesus’ answer here consistent with the truth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Jesus tells to obey commands of God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1</a:t>
            </a:r>
            <a:r>
              <a:rPr lang="en-US" sz="4600" baseline="30000" dirty="0">
                <a:solidFill>
                  <a:schemeClr val="bg1"/>
                </a:solidFill>
              </a:rPr>
              <a:t>st</a:t>
            </a:r>
            <a:r>
              <a:rPr lang="en-US" sz="4600" dirty="0">
                <a:solidFill>
                  <a:schemeClr val="bg1"/>
                </a:solidFill>
              </a:rPr>
              <a:t> answer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Today: under similar obligation to obey God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1 John 5:2-3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Should be no doubt in our minds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Additional element RYR needed to be saved</a:t>
            </a:r>
          </a:p>
        </p:txBody>
      </p:sp>
    </p:spTree>
    <p:extLst>
      <p:ext uri="{BB962C8B-B14F-4D97-AF65-F5344CB8AC3E}">
        <p14:creationId xmlns:p14="http://schemas.microsoft.com/office/powerpoint/2010/main" val="302778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Second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RYR responded he had done all from youth</a:t>
            </a:r>
          </a:p>
          <a:p>
            <a:r>
              <a:rPr lang="en-US" sz="5000" dirty="0">
                <a:solidFill>
                  <a:schemeClr val="bg1"/>
                </a:solidFill>
              </a:rPr>
              <a:t>Appears to tell truth; Jesus loved him</a:t>
            </a:r>
          </a:p>
          <a:p>
            <a:r>
              <a:rPr lang="en-US" sz="5000" dirty="0">
                <a:solidFill>
                  <a:schemeClr val="bg1"/>
                </a:solidFill>
              </a:rPr>
              <a:t>2</a:t>
            </a:r>
            <a:r>
              <a:rPr lang="en-US" sz="5000" baseline="30000" dirty="0">
                <a:solidFill>
                  <a:schemeClr val="bg1"/>
                </a:solidFill>
              </a:rPr>
              <a:t>nd</a:t>
            </a:r>
            <a:r>
              <a:rPr lang="en-US" sz="5000" dirty="0">
                <a:solidFill>
                  <a:schemeClr val="bg1"/>
                </a:solidFill>
              </a:rPr>
              <a:t> answer not what expected: sell what you have and give; take up cross and follow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Literally everything? Give up what came between him and God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With us, it could be something else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What that is – only we can tell!</a:t>
            </a:r>
          </a:p>
        </p:txBody>
      </p:sp>
    </p:spTree>
    <p:extLst>
      <p:ext uri="{BB962C8B-B14F-4D97-AF65-F5344CB8AC3E}">
        <p14:creationId xmlns:p14="http://schemas.microsoft.com/office/powerpoint/2010/main" val="380165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Second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Jesus asked RYR to dedicate himself without reservation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Matthew 6:33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Matthew 16:24-26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We must dedicate everything we have to God!</a:t>
            </a:r>
          </a:p>
        </p:txBody>
      </p:sp>
    </p:spTree>
    <p:extLst>
      <p:ext uri="{BB962C8B-B14F-4D97-AF65-F5344CB8AC3E}">
        <p14:creationId xmlns:p14="http://schemas.microsoft.com/office/powerpoint/2010/main" val="143627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Not Willing to Make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Bible records he went away sorrowful for his many possessions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Sad: countenance fell, excitement → distress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Same man than ran and fell in front of Jesus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Sorrowful: grieved, saddened, upset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 truth is he didn’t possess those possessions, they possessed him.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Romans 6:16 | John 8:34</a:t>
            </a:r>
          </a:p>
          <a:p>
            <a:pPr lvl="1"/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90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Not Willing to Make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RYR “went away”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The Savior not to blame for this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Compromise is not Jesus’ choice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Jesus did not compromise 1mm for a wealthy man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We must not compromise today in taking the Gospel!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Galatians 1:10-12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67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14474</TotalTime>
  <Words>612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Important Lessons from the  Rich Young Ruler</vt:lpstr>
      <vt:lpstr>Rich Young Ruler – Mark 10:17-22</vt:lpstr>
      <vt:lpstr>1. Right Source </vt:lpstr>
      <vt:lpstr>2. Right Question &amp; Correct Answer</vt:lpstr>
      <vt:lpstr>2. Right Question &amp; Correct Answer</vt:lpstr>
      <vt:lpstr>3. Second Answer</vt:lpstr>
      <vt:lpstr>3. Second Answer</vt:lpstr>
      <vt:lpstr>4. Not Willing to Make Changes</vt:lpstr>
      <vt:lpstr>4. Not Willing to Make Changes</vt:lpstr>
      <vt:lpstr>4. Not Willing to Make Changes</vt:lpstr>
      <vt:lpstr>Let us learn from the RYR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110</cp:revision>
  <dcterms:created xsi:type="dcterms:W3CDTF">2020-03-28T20:11:58Z</dcterms:created>
  <dcterms:modified xsi:type="dcterms:W3CDTF">2020-10-08T03:09:26Z</dcterms:modified>
</cp:coreProperties>
</file>