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29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The Parable of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Ten Virgins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25:1-13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Ten Virgins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In this parable, we have seen: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Preparation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Participation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Preclusion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Pronouncement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Be alert! Be watchful! Be prepared!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Parable of the Ten Virgins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Parable: laying beside; earthly story with a Heavenly meaning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one naturally divides into four parts: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Preparation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Participation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Preclusion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Pronouncement 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Preparation – Matthew 25:1-10a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Wisdom is adequate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5 wise took oil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This required foresight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Foolishness is not adequate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5 foolish took only lamps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Only for the “here and now”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Preparation – Matthew 25:1-10a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Do you desire your children to be leaders? Teach them to deny self!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Why did the foolish not take extra oil?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Might be tired by extra weight? 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Save money?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Who knows?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Wise denied themselves to the extent that: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They bore extra burden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They paid the extra price</a:t>
            </a:r>
          </a:p>
        </p:txBody>
      </p:sp>
    </p:spTree>
    <p:extLst>
      <p:ext uri="{BB962C8B-B14F-4D97-AF65-F5344CB8AC3E}">
        <p14:creationId xmlns:p14="http://schemas.microsoft.com/office/powerpoint/2010/main" val="259233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Preparation – Matthew 25:1-10a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wise could not share with the foolish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No one has enough righteousness to share with others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Wise did the only thing they could: suggest to go and buy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Problem of the foolish is there is no time to buy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There is NO repentance after death!</a:t>
            </a:r>
          </a:p>
        </p:txBody>
      </p:sp>
    </p:spTree>
    <p:extLst>
      <p:ext uri="{BB962C8B-B14F-4D97-AF65-F5344CB8AC3E}">
        <p14:creationId xmlns:p14="http://schemas.microsoft.com/office/powerpoint/2010/main" val="6340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Participation – Matthew 25:10b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It is so simple: the prepare go to Heaven. The unprepared will not go to Heaven.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Preparation for Heaven involves: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Believing in Jesus, John 8:24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Repenting of sins, Luke 11:3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Confessing faith in Christ, Matthew 10:32-33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Immersed for remission of sins, Mark 16:15-16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Providing extra oil for the time of waiting</a:t>
            </a:r>
          </a:p>
        </p:txBody>
      </p:sp>
    </p:spTree>
    <p:extLst>
      <p:ext uri="{BB962C8B-B14F-4D97-AF65-F5344CB8AC3E}">
        <p14:creationId xmlns:p14="http://schemas.microsoft.com/office/powerpoint/2010/main" val="5016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Preclusion – Matthew 25:11-12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Several sad things in this part: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Girls came out and cried: “Lord, Lord” – Matt. 7:21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Girls requested that the Lord open the door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What right did they have to make this request?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They were part of the original parade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Only those involved could be such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These foolish girls were part of the Kingdom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But they were shut our of the wedding feast, Heaven	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Lord replied, “I do not know you…” </a:t>
            </a:r>
            <a:r>
              <a:rPr lang="en-US" sz="3200" dirty="0">
                <a:solidFill>
                  <a:schemeClr val="bg1"/>
                </a:solidFill>
              </a:rPr>
              <a:t>Matt. 10:32-33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7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Preclusion – Matthew 25:11-12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saddest thing is that it was SO unnecessary!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God’s Word is available to all, Acts 17:30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God’s grace is for all men, Titus 2:11</a:t>
            </a:r>
          </a:p>
          <a:p>
            <a:pPr lvl="1"/>
            <a:r>
              <a:rPr lang="en-US" sz="4600" b="1" i="1" u="sng" dirty="0">
                <a:solidFill>
                  <a:schemeClr val="bg1"/>
                </a:solidFill>
              </a:rPr>
              <a:t>Being unprepared is inexcusable!</a:t>
            </a:r>
          </a:p>
        </p:txBody>
      </p:sp>
    </p:spTree>
    <p:extLst>
      <p:ext uri="{BB962C8B-B14F-4D97-AF65-F5344CB8AC3E}">
        <p14:creationId xmlns:p14="http://schemas.microsoft.com/office/powerpoint/2010/main" val="387334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Pronouncement </a:t>
            </a:r>
            <a:r>
              <a:rPr lang="en-US" sz="6000" dirty="0">
                <a:solidFill>
                  <a:schemeClr val="bg1"/>
                </a:solidFill>
              </a:rPr>
              <a:t>– Matthew 25:13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whole parable is this point!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Watch!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Ready!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 why?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day and hour is unknown to humanity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14418</TotalTime>
  <Words>549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Parable of  the Ten Virgins</vt:lpstr>
      <vt:lpstr>Parable of the Ten Virgins</vt:lpstr>
      <vt:lpstr>1. Preparation – Matthew 25:1-10a</vt:lpstr>
      <vt:lpstr>1. Preparation – Matthew 25:1-10a</vt:lpstr>
      <vt:lpstr>1. Preparation – Matthew 25:1-10a</vt:lpstr>
      <vt:lpstr>2. Participation – Matthew 25:10b</vt:lpstr>
      <vt:lpstr>3. Preclusion – Matthew 25:11-12</vt:lpstr>
      <vt:lpstr>3. Preclusion – Matthew 25:11-12</vt:lpstr>
      <vt:lpstr>4. Pronouncement – Matthew 25:13</vt:lpstr>
      <vt:lpstr>The Ten Virgins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105</cp:revision>
  <dcterms:created xsi:type="dcterms:W3CDTF">2020-03-28T20:11:58Z</dcterms:created>
  <dcterms:modified xsi:type="dcterms:W3CDTF">2020-10-08T02:13:04Z</dcterms:modified>
</cp:coreProperties>
</file>