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5" r:id="rId5"/>
    <p:sldId id="287" r:id="rId6"/>
    <p:sldId id="288" r:id="rId7"/>
    <p:sldId id="289" r:id="rId8"/>
    <p:sldId id="290" r:id="rId9"/>
    <p:sldId id="291" r:id="rId10"/>
    <p:sldId id="274" r:id="rId11"/>
    <p:sldId id="26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Naaman’s Attitudes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2 Kings 5:1-14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The Plagues of Egypt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20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Naaman’s Attitudes – 2 Kings 5:1-7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Proper attitudes are very important when it comes to dealing with God’s Word.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Naaman – commander-in-chief of the Syrian army; has leprosy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Horrible disease in which the skin literally rots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 cure for it in his day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Lepers were forced to be social outcasts in camps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There is an Israelite maid in his house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Elisha in the Picture – 2 Ki. 5:8-14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8-10 – good news, right?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Naaman not pleased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Naaman’s complaint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servant’s response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Naaman’s obedience</a:t>
            </a:r>
          </a:p>
          <a:p>
            <a:pPr marL="0" indent="0">
              <a:buNone/>
            </a:pPr>
            <a:endParaRPr lang="en-US" sz="50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>
                <a:solidFill>
                  <a:schemeClr val="bg1"/>
                </a:solidFill>
              </a:rPr>
              <a:t>5 </a:t>
            </a:r>
            <a:r>
              <a:rPr lang="en-US" sz="5000" dirty="0">
                <a:solidFill>
                  <a:schemeClr val="bg1"/>
                </a:solidFill>
              </a:rPr>
              <a:t>attitudes to notice from Naaman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8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“I Thought” Attitude – 2 Ki. 5:11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Naaman expected something different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people have the same sentiment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Many become angry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“I thought it should say this”/“do that”</a:t>
            </a:r>
          </a:p>
          <a:p>
            <a:r>
              <a:rPr lang="en-US" sz="4600" dirty="0">
                <a:solidFill>
                  <a:schemeClr val="bg1"/>
                </a:solidFill>
              </a:rPr>
              <a:t>We need to be more concerned with what God thinks than what we think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Isaiah 55:8-9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11:33-36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“Expecting More than Given” </a:t>
            </a:r>
            <a:r>
              <a:rPr lang="en-US" sz="5300" dirty="0">
                <a:solidFill>
                  <a:schemeClr val="bg1"/>
                </a:solidFill>
              </a:rPr>
              <a:t>2Ki. 5:11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expected some great ceremony 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in the church get mad/leave when they don’t get what they expect</a:t>
            </a:r>
          </a:p>
          <a:p>
            <a:r>
              <a:rPr lang="en-US" sz="5000" dirty="0">
                <a:solidFill>
                  <a:schemeClr val="bg1"/>
                </a:solidFill>
              </a:rPr>
              <a:t>Naaman thought something greater would happen!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today are expecting something greater out of religion – yet they fail to see the greatness of the present: forgiveness of sins, home in Heaven, Christian fellowship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5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“Complain about What is Commanded &amp; Would Rather do Something Else” – 2 Ki. 5:12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12191998" cy="6308035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Naaman complained about having to dip in the dirty Jordan River!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was told exactly how to cure it and still complained!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Most would have been willing to do anything for a cure!</a:t>
            </a:r>
          </a:p>
          <a:p>
            <a:r>
              <a:rPr lang="en-US" sz="4200" dirty="0">
                <a:solidFill>
                  <a:schemeClr val="bg1"/>
                </a:solidFill>
              </a:rPr>
              <a:t>Today, many contemplate the Lord’s cure for sin!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Can you imagine someone complaining about avoiding eternal death?!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Many complain about the requirement of baptism</a:t>
            </a:r>
          </a:p>
          <a:p>
            <a:r>
              <a:rPr lang="en-US" sz="4200" dirty="0">
                <a:solidFill>
                  <a:schemeClr val="bg1"/>
                </a:solidFill>
              </a:rPr>
              <a:t>Phil. 2:14</a:t>
            </a:r>
          </a:p>
        </p:txBody>
      </p:sp>
    </p:spTree>
    <p:extLst>
      <p:ext uri="{BB962C8B-B14F-4D97-AF65-F5344CB8AC3E}">
        <p14:creationId xmlns:p14="http://schemas.microsoft.com/office/powerpoint/2010/main" val="15185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“Caring Friend” – 2Ki. 5:13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Naaman’s servant pointed out how ridiculous his attitude was – he was lucky to have this!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world needs more friends that are willing to show others the error of their ways!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5:19-20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Psalm 142:4 – may this never be said of us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“Obedient” – 2Ki. 5:14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Naaman finally realized his foolishness, he obeyed.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need to put away our pride &amp; big heads and obey God!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Samuel 15:22-23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 6:46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James 2:17</a:t>
            </a:r>
          </a:p>
        </p:txBody>
      </p:sp>
    </p:spTree>
    <p:extLst>
      <p:ext uri="{BB962C8B-B14F-4D97-AF65-F5344CB8AC3E}">
        <p14:creationId xmlns:p14="http://schemas.microsoft.com/office/powerpoint/2010/main" val="5553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Naaman’s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 proper attitude is a MUST if we are going to be pleasing to God!</a:t>
            </a:r>
          </a:p>
        </p:txBody>
      </p:sp>
    </p:spTree>
    <p:extLst>
      <p:ext uri="{BB962C8B-B14F-4D97-AF65-F5344CB8AC3E}">
        <p14:creationId xmlns:p14="http://schemas.microsoft.com/office/powerpoint/2010/main" val="361073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13498</TotalTime>
  <Words>524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Live at Five Series: Naaman’s Attitudes</vt:lpstr>
      <vt:lpstr>Naaman’s Attitudes – 2 Kings 5:1-7</vt:lpstr>
      <vt:lpstr>Elisha in the Picture – 2 Ki. 5:8-14</vt:lpstr>
      <vt:lpstr>1. “I Thought” Attitude – 2 Ki. 5:11</vt:lpstr>
      <vt:lpstr>2. “Expecting More than Given” 2Ki. 5:11</vt:lpstr>
      <vt:lpstr>3. “Complain about What is Commanded &amp; Would Rather do Something Else” – 2 Ki. 5:12</vt:lpstr>
      <vt:lpstr>4. “Caring Friend” – 2Ki. 5:13</vt:lpstr>
      <vt:lpstr>5. “Obedient” – 2Ki. 5:14</vt:lpstr>
      <vt:lpstr>Naaman’s Attitudes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69</cp:revision>
  <dcterms:created xsi:type="dcterms:W3CDTF">2020-03-28T20:11:58Z</dcterms:created>
  <dcterms:modified xsi:type="dcterms:W3CDTF">2020-07-23T21:13:28Z</dcterms:modified>
</cp:coreProperties>
</file>