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300" r:id="rId4"/>
    <p:sldId id="285" r:id="rId5"/>
    <p:sldId id="301" r:id="rId6"/>
    <p:sldId id="302" r:id="rId7"/>
    <p:sldId id="303" r:id="rId8"/>
    <p:sldId id="304" r:id="rId9"/>
    <p:sldId id="292" r:id="rId10"/>
    <p:sldId id="274" r:id="rId11"/>
    <p:sldId id="299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Motes &amp; Beams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Matthew 7:1-6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Thursday Night Bible Study with Bill Boyd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2017,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Motes &amp; Beams – Matthew 7:1-6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Do you think Jesus is a liar? John 7:24</a:t>
            </a:r>
          </a:p>
          <a:p>
            <a:r>
              <a:rPr lang="en-US" sz="5000" dirty="0">
                <a:solidFill>
                  <a:schemeClr val="bg1"/>
                </a:solidFill>
              </a:rPr>
              <a:t>Do you believe Jesus is a liar?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When a passage is given, many resort to the first two words of Matthew 7: “Judge not”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If this forbids any/all discerning, discriminating, judging, then in contradicts John 7:24 and in one passage Jesus lied.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Actually never said, “Judge not (period).”</a:t>
            </a:r>
          </a:p>
          <a:p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Motes &amp; Beams – Matthew 7:1-6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In context, Jesus is forbidding some hypocrite engaging in “fault-finding” as a ploy to cover his own sin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V. 6 – we are obligated to make decisions, e.g. are they dogs or swine?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In this passage, we see: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11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Fault-Finders. They are: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Never good fact finders (doctors never treat self/family)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Not honest (prejudice/bigotry)</a:t>
            </a:r>
          </a:p>
          <a:p>
            <a:r>
              <a:rPr lang="en-US" sz="5000" dirty="0">
                <a:solidFill>
                  <a:schemeClr val="bg1"/>
                </a:solidFill>
              </a:rPr>
              <a:t>Destructive – Proverbs 5:22-23</a:t>
            </a:r>
          </a:p>
          <a:p>
            <a:r>
              <a:rPr lang="en-US" sz="5000" dirty="0">
                <a:solidFill>
                  <a:schemeClr val="bg1"/>
                </a:solidFill>
              </a:rPr>
              <a:t>Unable to benefit from brotherly correction – Proverbs 9:7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Hypocrisy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Hypocrite never intends to be what he pretends to be.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Romans 12:9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“Mote in brother’s eye/beam in own eye.”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Humor can help to understand: my dirt is clean, yours is not. </a:t>
            </a:r>
          </a:p>
        </p:txBody>
      </p:sp>
    </p:spTree>
    <p:extLst>
      <p:ext uri="{BB962C8B-B14F-4D97-AF65-F5344CB8AC3E}">
        <p14:creationId xmlns:p14="http://schemas.microsoft.com/office/powerpoint/2010/main" val="81419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“Cast out the beam” – cannot keep sin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Psalm 66:18</a:t>
            </a:r>
          </a:p>
          <a:p>
            <a:r>
              <a:rPr lang="en-US" sz="5000" dirty="0">
                <a:solidFill>
                  <a:schemeClr val="bg1"/>
                </a:solidFill>
              </a:rPr>
              <a:t>Acts 17:30</a:t>
            </a:r>
          </a:p>
          <a:p>
            <a:r>
              <a:rPr lang="en-US" sz="5000" dirty="0">
                <a:solidFill>
                  <a:schemeClr val="bg1"/>
                </a:solidFill>
              </a:rPr>
              <a:t>Acts 24:24-25</a:t>
            </a:r>
          </a:p>
        </p:txBody>
      </p:sp>
    </p:spTree>
    <p:extLst>
      <p:ext uri="{BB962C8B-B14F-4D97-AF65-F5344CB8AC3E}">
        <p14:creationId xmlns:p14="http://schemas.microsoft.com/office/powerpoint/2010/main" val="213254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Helpfulness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Galatians 6:1</a:t>
            </a:r>
          </a:p>
          <a:p>
            <a:r>
              <a:rPr lang="en-US" sz="5000" dirty="0">
                <a:solidFill>
                  <a:schemeClr val="bg1"/>
                </a:solidFill>
              </a:rPr>
              <a:t>Galatians 6:10</a:t>
            </a:r>
          </a:p>
          <a:p>
            <a:r>
              <a:rPr lang="en-US" sz="5000" dirty="0">
                <a:solidFill>
                  <a:schemeClr val="bg1"/>
                </a:solidFill>
              </a:rPr>
              <a:t>James 5:19-20</a:t>
            </a:r>
          </a:p>
          <a:p>
            <a:r>
              <a:rPr lang="en-US" sz="5000" dirty="0">
                <a:solidFill>
                  <a:schemeClr val="bg1"/>
                </a:solidFill>
              </a:rPr>
              <a:t>Philippians 4:2-3</a:t>
            </a:r>
          </a:p>
        </p:txBody>
      </p:sp>
    </p:spTree>
    <p:extLst>
      <p:ext uri="{BB962C8B-B14F-4D97-AF65-F5344CB8AC3E}">
        <p14:creationId xmlns:p14="http://schemas.microsoft.com/office/powerpoint/2010/main" val="275077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5. Honoring God’s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Psalm 119:160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Corinthians 4:6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John 9-11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John 17:17</a:t>
            </a:r>
          </a:p>
          <a:p>
            <a:r>
              <a:rPr lang="en-US" sz="5000" dirty="0">
                <a:solidFill>
                  <a:schemeClr val="bg1"/>
                </a:solidFill>
              </a:rPr>
              <a:t>Psalm 119:11, 89, 97</a:t>
            </a:r>
          </a:p>
        </p:txBody>
      </p:sp>
    </p:spTree>
    <p:extLst>
      <p:ext uri="{BB962C8B-B14F-4D97-AF65-F5344CB8AC3E}">
        <p14:creationId xmlns:p14="http://schemas.microsoft.com/office/powerpoint/2010/main" val="416232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Motes &amp; Beams – Matthew 7:1-6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In this passage, we have seen:</a:t>
            </a:r>
          </a:p>
          <a:p>
            <a:pPr marL="914400" indent="-914400">
              <a:buAutoNum type="arabicPeriod"/>
            </a:pPr>
            <a:r>
              <a:rPr lang="en-US" sz="5000">
                <a:solidFill>
                  <a:schemeClr val="bg1"/>
                </a:solidFill>
              </a:rPr>
              <a:t>Fault-Finders</a:t>
            </a:r>
            <a:endParaRPr lang="en-US" sz="50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Hypocrisy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Repentance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Helpfulness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Honoring God’s Word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Romans 16:17-18</a:t>
            </a:r>
          </a:p>
        </p:txBody>
      </p:sp>
    </p:spTree>
    <p:extLst>
      <p:ext uri="{BB962C8B-B14F-4D97-AF65-F5344CB8AC3E}">
        <p14:creationId xmlns:p14="http://schemas.microsoft.com/office/powerpoint/2010/main" val="36076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14491</TotalTime>
  <Words>408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Motes &amp; Beams</vt:lpstr>
      <vt:lpstr>Motes &amp; Beams – Matthew 7:1-6</vt:lpstr>
      <vt:lpstr>Motes &amp; Beams – Matthew 7:1-6</vt:lpstr>
      <vt:lpstr>1. Fault-Finders. They are:</vt:lpstr>
      <vt:lpstr>2. Hypocrisy</vt:lpstr>
      <vt:lpstr>3. Repentance</vt:lpstr>
      <vt:lpstr>4. Helpfulness</vt:lpstr>
      <vt:lpstr>5. Honoring God’s Word</vt:lpstr>
      <vt:lpstr>Motes &amp; Beams – Matthew 7:1-6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112</cp:revision>
  <dcterms:created xsi:type="dcterms:W3CDTF">2020-03-28T20:11:58Z</dcterms:created>
  <dcterms:modified xsi:type="dcterms:W3CDTF">2020-10-08T03:25:40Z</dcterms:modified>
</cp:coreProperties>
</file>