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6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 – from Meekness to Submission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When God says to do something, we </a:t>
            </a:r>
            <a:r>
              <a:rPr lang="en-US" sz="4800" b="1" u="sng" dirty="0">
                <a:solidFill>
                  <a:schemeClr val="bg1"/>
                </a:solidFill>
              </a:rPr>
              <a:t>need</a:t>
            </a:r>
            <a:r>
              <a:rPr lang="en-US" sz="4800" dirty="0">
                <a:solidFill>
                  <a:schemeClr val="bg1"/>
                </a:solidFill>
              </a:rPr>
              <a:t> to do it!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u="sng" dirty="0">
                <a:solidFill>
                  <a:schemeClr val="bg1"/>
                </a:solidFill>
              </a:rPr>
              <a:t>No</a:t>
            </a:r>
            <a:r>
              <a:rPr lang="en-US" sz="4800" dirty="0">
                <a:solidFill>
                  <a:schemeClr val="bg1"/>
                </a:solidFill>
              </a:rPr>
              <a:t> excuse will work with God!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Even if friends or family oppose us, we </a:t>
            </a:r>
            <a:r>
              <a:rPr lang="en-US" sz="4800" b="1" u="sng" dirty="0">
                <a:solidFill>
                  <a:schemeClr val="bg1"/>
                </a:solidFill>
              </a:rPr>
              <a:t>must</a:t>
            </a:r>
            <a:r>
              <a:rPr lang="en-US" sz="4800" dirty="0">
                <a:solidFill>
                  <a:schemeClr val="bg1"/>
                </a:solidFill>
              </a:rPr>
              <a:t> do God’s Will!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20 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Setting the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Meekness: enduring injury with patience and without resistance; not violent.</a:t>
            </a:r>
            <a:endParaRPr lang="en-US" sz="3800" b="1" u="sng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Moses – born ~1525 BC</a:t>
            </a:r>
          </a:p>
          <a:p>
            <a:r>
              <a:rPr lang="en-US" sz="5000" dirty="0">
                <a:solidFill>
                  <a:schemeClr val="bg1"/>
                </a:solidFill>
              </a:rPr>
              <a:t>Exodus 2:1-10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God’s choice to lead His people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Promise Keeping – Ex. 2:23-3:7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2:23 – God always keeps His promises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3:1 – Moses, a simple farmer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40 years in Pharaoh’s house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40 years in the wilderness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burning bush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investigator Moses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correct way to answer God!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Promise Keeping – Ex. 2:23-3:7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God has been preparing Moses for 80 yrs.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Imagine what God has in store for you!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Moses’ life forever changed!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Holy Ground – reverence to God when we approach Him (prayer, worship, attitude, etc.)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afraid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God knows what is happening</a:t>
            </a:r>
          </a:p>
        </p:txBody>
      </p:sp>
    </p:spTree>
    <p:extLst>
      <p:ext uri="{BB962C8B-B14F-4D97-AF65-F5344CB8AC3E}">
        <p14:creationId xmlns:p14="http://schemas.microsoft.com/office/powerpoint/2010/main" val="87405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Moses’ Excuses – Ex. 3:11-4:17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 – [1] Who am I?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answer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[2] What shall I say?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answer short and concise; Mt. 3:11-15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words of comfort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4:1 – [3] They won’t believe 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answer: rod into serpent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4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Moses’ Excuses – Ex. 3:11-4:17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end result: people believe God talked to Moses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example: hand becomes leprous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[4] Not a good speaker; trying excuses on a personal level now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God knows, He made Moses!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Moses’ rebuttal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Moses’ Excuses – Ex. 3:11-4:17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 – God gets angry at Moses!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Aaron – use him!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perfect comeback to Moses’ excuse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use the rod when you need to!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“A true test of meekness is the willingness to proceed by faith even in the face of doubts.”</a:t>
            </a:r>
          </a:p>
        </p:txBody>
      </p:sp>
    </p:spTree>
    <p:extLst>
      <p:ext uri="{BB962C8B-B14F-4D97-AF65-F5344CB8AC3E}">
        <p14:creationId xmlns:p14="http://schemas.microsoft.com/office/powerpoint/2010/main" val="18126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Family Support or Lack – Ex. 3:18-31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 – gets permission from father-in-law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Moses no longer had to fear for his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Moses goes into Egypt with the mindset that Pharaoh will not let God’s people go!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God’s Will had to be fulfilled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Circumcision – Gen. 17:10 – covenant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Zipporah had objections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Killed if not obedient</a:t>
            </a:r>
          </a:p>
        </p:txBody>
      </p:sp>
    </p:spTree>
    <p:extLst>
      <p:ext uri="{BB962C8B-B14F-4D97-AF65-F5344CB8AC3E}">
        <p14:creationId xmlns:p14="http://schemas.microsoft.com/office/powerpoint/2010/main" val="36342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Family Support or Lack – Ex. 3:18-31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 – gave in and was circumcised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 the leaders of God’s people must obey God’s commands!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Moses (and Aaron) go!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people are glad to see Moses and Aaron!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11079</TotalTime>
  <Words>558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Moses – from Meekness to Submission</vt:lpstr>
      <vt:lpstr>Setting the scene</vt:lpstr>
      <vt:lpstr>1. Promise Keeping – Ex. 2:23-3:7</vt:lpstr>
      <vt:lpstr>1. Promise Keeping – Ex. 2:23-3:7</vt:lpstr>
      <vt:lpstr>2. Moses’ Excuses – Ex. 3:11-4:17</vt:lpstr>
      <vt:lpstr>2. Moses’ Excuses – Ex. 3:11-4:17</vt:lpstr>
      <vt:lpstr>2. Moses’ Excuses – Ex. 3:11-4:17</vt:lpstr>
      <vt:lpstr>3. Family Support or Lack – Ex. 3:18-31</vt:lpstr>
      <vt:lpstr>3. Family Support or Lack – Ex. 3:18-31</vt:lpstr>
      <vt:lpstr>Lessons Learned</vt:lpstr>
      <vt:lpstr>Next Scheduled Study: Thursday 6:30pm – Matthew 20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88</cp:revision>
  <dcterms:created xsi:type="dcterms:W3CDTF">2020-03-28T20:11:58Z</dcterms:created>
  <dcterms:modified xsi:type="dcterms:W3CDTF">2020-07-22T21:02:53Z</dcterms:modified>
</cp:coreProperties>
</file>