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296" r:id="rId14"/>
    <p:sldId id="288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Moses: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the Ten Plagues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Exodus 7-12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8. Locusts – Ex. 10:1-20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</a:t>
            </a:r>
            <a:r>
              <a:rPr lang="en-US" sz="5000" dirty="0" err="1">
                <a:solidFill>
                  <a:schemeClr val="bg1"/>
                </a:solidFill>
              </a:rPr>
              <a:t>Serapia</a:t>
            </a:r>
            <a:r>
              <a:rPr lang="en-US" sz="5000" dirty="0">
                <a:solidFill>
                  <a:schemeClr val="bg1"/>
                </a:solidFill>
              </a:rPr>
              <a:t> (protector from locusts)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Pharaoh offers a compromise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Compromise rejected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Pharaoh again confesses sin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9. Darkness – Ex. 10:21-29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Thoth (moon); Ra, Amon-re, Aten, </a:t>
            </a:r>
            <a:r>
              <a:rPr lang="en-US" sz="5000" dirty="0" err="1">
                <a:solidFill>
                  <a:schemeClr val="bg1"/>
                </a:solidFill>
              </a:rPr>
              <a:t>Atum</a:t>
            </a:r>
            <a:r>
              <a:rPr lang="en-US" sz="5000" dirty="0">
                <a:solidFill>
                  <a:schemeClr val="bg1"/>
                </a:solidFill>
              </a:rPr>
              <a:t>, Horus (all sun)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Darnkess</a:t>
            </a:r>
            <a:r>
              <a:rPr lang="en-US" sz="5000" dirty="0">
                <a:solidFill>
                  <a:schemeClr val="bg1"/>
                </a:solidFill>
              </a:rPr>
              <a:t> at midday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Apparently light still in Goshen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10. Death of Firstborn – Ex. 12:29-36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Judgment on all gods &amp; Pharaoh himself</a:t>
            </a:r>
          </a:p>
          <a:p>
            <a:r>
              <a:rPr lang="en-US" sz="5000" dirty="0">
                <a:solidFill>
                  <a:schemeClr val="bg1"/>
                </a:solidFill>
              </a:rPr>
              <a:t>Ex. 1 – Pharaoh killed the sons of Israel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Now the Lord kills the firstborn of Egypt, Ex. 11-12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will now let Israel go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will lose his army to death in the Red Sea, Ex. 14:4-31</a:t>
            </a:r>
          </a:p>
        </p:txBody>
      </p:sp>
    </p:spTree>
    <p:extLst>
      <p:ext uri="{BB962C8B-B14F-4D97-AF65-F5344CB8AC3E}">
        <p14:creationId xmlns:p14="http://schemas.microsoft.com/office/powerpoint/2010/main" val="1193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God’s Will </a:t>
            </a:r>
            <a:r>
              <a:rPr lang="en-US" sz="4800" dirty="0" err="1">
                <a:solidFill>
                  <a:schemeClr val="bg1"/>
                </a:solidFill>
              </a:rPr>
              <a:t>will</a:t>
            </a:r>
            <a:r>
              <a:rPr lang="en-US" sz="4800" dirty="0">
                <a:solidFill>
                  <a:schemeClr val="bg1"/>
                </a:solidFill>
              </a:rPr>
              <a:t> always be carried out.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Disobedience to God results in punishment – immediate and/or eternal!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>
                <a:solidFill>
                  <a:schemeClr val="bg1"/>
                </a:solidFill>
              </a:rPr>
              <a:t>Studying the Old Testament provides many enjoyable stories and </a:t>
            </a:r>
            <a:r>
              <a:rPr lang="en-US" sz="4800">
                <a:solidFill>
                  <a:schemeClr val="bg1"/>
                </a:solidFill>
              </a:rPr>
              <a:t>valuable lessons – Romans 15:4.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– Matthew 20 with Bill Boyd and Justin Reed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Ten Plagues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God’s way of showing to Pharaoh who is really in control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These plagues hit the Egyptians in all aspects of life and would have crippled their lifestyle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Lasted from 5 months to 1½ years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plagues were announced followed by an unannounced one – 3x then the worst (1,2,4,5,7,8,10 announced; 3,6,9 not)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Water into Blood – Ex. 7:14-25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</a:t>
            </a:r>
            <a:r>
              <a:rPr lang="en-US" sz="5000" dirty="0" err="1">
                <a:solidFill>
                  <a:schemeClr val="bg1"/>
                </a:solidFill>
              </a:rPr>
              <a:t>Knhum</a:t>
            </a:r>
            <a:r>
              <a:rPr lang="en-US" sz="5000" dirty="0">
                <a:solidFill>
                  <a:schemeClr val="bg1"/>
                </a:solidFill>
              </a:rPr>
              <a:t> (river’s source), </a:t>
            </a:r>
            <a:r>
              <a:rPr lang="en-US" sz="5000" dirty="0" err="1">
                <a:solidFill>
                  <a:schemeClr val="bg1"/>
                </a:solidFill>
              </a:rPr>
              <a:t>Hapi</a:t>
            </a:r>
            <a:r>
              <a:rPr lang="en-US" sz="5000" dirty="0">
                <a:solidFill>
                  <a:schemeClr val="bg1"/>
                </a:solidFill>
              </a:rPr>
              <a:t> (spirit of Nile), Osiris (Nile=bloodstream)</a:t>
            </a:r>
          </a:p>
          <a:p>
            <a:r>
              <a:rPr lang="en-US" sz="5000" dirty="0">
                <a:solidFill>
                  <a:schemeClr val="bg1"/>
                </a:solidFill>
              </a:rPr>
              <a:t>Duplicated by Egyptians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Occurs in Goshen where Israelites lived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Dead fish = putrid smell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Frogs – Ex. 8:1-15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</a:t>
            </a:r>
            <a:r>
              <a:rPr lang="en-US" sz="5000" dirty="0" err="1">
                <a:solidFill>
                  <a:schemeClr val="bg1"/>
                </a:solidFill>
              </a:rPr>
              <a:t>Hapi</a:t>
            </a:r>
            <a:r>
              <a:rPr lang="en-US" sz="5000" dirty="0">
                <a:solidFill>
                  <a:schemeClr val="bg1"/>
                </a:solidFill>
              </a:rPr>
              <a:t> (frog goddess, fertility); </a:t>
            </a:r>
            <a:r>
              <a:rPr lang="en-US" sz="5000" dirty="0" err="1">
                <a:solidFill>
                  <a:schemeClr val="bg1"/>
                </a:solidFill>
              </a:rPr>
              <a:t>Heqt</a:t>
            </a:r>
            <a:r>
              <a:rPr lang="en-US" sz="5000" dirty="0">
                <a:solidFill>
                  <a:schemeClr val="bg1"/>
                </a:solidFill>
              </a:rPr>
              <a:t> (fertility)</a:t>
            </a:r>
          </a:p>
          <a:p>
            <a:r>
              <a:rPr lang="en-US" sz="5000" dirty="0">
                <a:solidFill>
                  <a:schemeClr val="bg1"/>
                </a:solidFill>
              </a:rPr>
              <a:t>Duplicated by Egyptians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Occurs in Goshen</a:t>
            </a:r>
          </a:p>
        </p:txBody>
      </p:sp>
    </p:spTree>
    <p:extLst>
      <p:ext uri="{BB962C8B-B14F-4D97-AF65-F5344CB8AC3E}">
        <p14:creationId xmlns:p14="http://schemas.microsoft.com/office/powerpoint/2010/main" val="82946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Lice – Ex. 8:16-19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</a:t>
            </a:r>
            <a:r>
              <a:rPr lang="en-US" sz="5000" dirty="0" err="1">
                <a:solidFill>
                  <a:schemeClr val="bg1"/>
                </a:solidFill>
              </a:rPr>
              <a:t>Seb</a:t>
            </a:r>
            <a:r>
              <a:rPr lang="en-US" sz="5000" dirty="0">
                <a:solidFill>
                  <a:schemeClr val="bg1"/>
                </a:solidFill>
              </a:rPr>
              <a:t> (Earth god of Egypt)</a:t>
            </a:r>
          </a:p>
          <a:p>
            <a:r>
              <a:rPr lang="en-US" sz="5000" b="1" u="sng" dirty="0">
                <a:solidFill>
                  <a:schemeClr val="bg1"/>
                </a:solidFill>
              </a:rPr>
              <a:t>NOT</a:t>
            </a:r>
            <a:r>
              <a:rPr lang="en-US" sz="5000" dirty="0">
                <a:solidFill>
                  <a:schemeClr val="bg1"/>
                </a:solidFill>
              </a:rPr>
              <a:t> duplicated by Egyptians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Occurs in Goshen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Attributed to the “Finger of God”</a:t>
            </a:r>
          </a:p>
        </p:txBody>
      </p:sp>
    </p:spTree>
    <p:extLst>
      <p:ext uri="{BB962C8B-B14F-4D97-AF65-F5344CB8AC3E}">
        <p14:creationId xmlns:p14="http://schemas.microsoft.com/office/powerpoint/2010/main" val="19779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Flies – Ex. 8:20-22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</a:t>
            </a:r>
            <a:r>
              <a:rPr lang="en-US" sz="5000" dirty="0" err="1">
                <a:solidFill>
                  <a:schemeClr val="bg1"/>
                </a:solidFill>
              </a:rPr>
              <a:t>Uatchit</a:t>
            </a:r>
            <a:r>
              <a:rPr lang="en-US" sz="5000" dirty="0">
                <a:solidFill>
                  <a:schemeClr val="bg1"/>
                </a:solidFill>
              </a:rPr>
              <a:t> (the fly god of Egypt)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now makes a separation between Israelite and Egyptian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more plagues on Israelites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Disease on Cattle – Ex. 9:1-7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Ptah, Hathor, </a:t>
            </a:r>
            <a:r>
              <a:rPr lang="en-US" sz="5000" dirty="0" err="1">
                <a:solidFill>
                  <a:schemeClr val="bg1"/>
                </a:solidFill>
              </a:rPr>
              <a:t>Mnevis</a:t>
            </a:r>
            <a:r>
              <a:rPr lang="en-US" sz="5000" dirty="0">
                <a:solidFill>
                  <a:schemeClr val="bg1"/>
                </a:solidFill>
              </a:rPr>
              <a:t>, Amon – all Egyptian gods associated with bulls and cows</a:t>
            </a:r>
          </a:p>
          <a:p>
            <a:r>
              <a:rPr lang="en-US" sz="5000" dirty="0">
                <a:solidFill>
                  <a:schemeClr val="bg1"/>
                </a:solidFill>
              </a:rPr>
              <a:t>Affects property</a:t>
            </a:r>
          </a:p>
          <a:p>
            <a:r>
              <a:rPr lang="en-US" sz="5000" dirty="0">
                <a:solidFill>
                  <a:schemeClr val="bg1"/>
                </a:solidFill>
              </a:rPr>
              <a:t>Death of livestock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0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6. Boils – Ex. 9:8-12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</a:t>
            </a:r>
            <a:r>
              <a:rPr lang="en-US" sz="5000" dirty="0" err="1">
                <a:solidFill>
                  <a:schemeClr val="bg1"/>
                </a:solidFill>
              </a:rPr>
              <a:t>Sekmet</a:t>
            </a:r>
            <a:r>
              <a:rPr lang="en-US" sz="5000" dirty="0">
                <a:solidFill>
                  <a:schemeClr val="bg1"/>
                </a:solidFill>
              </a:rPr>
              <a:t> (goddess of epidemics), Serapis (healing), Imhotep (healing)</a:t>
            </a:r>
          </a:p>
          <a:p>
            <a:r>
              <a:rPr lang="en-US" sz="5000" dirty="0">
                <a:solidFill>
                  <a:schemeClr val="bg1"/>
                </a:solidFill>
              </a:rPr>
              <a:t>Affects physical body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Pharaoh’s magicians cannot even appear in court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3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7. Hail – Ex. 9:13-35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Egyptian gods: Nut (sky goddess), Isis &amp; Seth (agriculture deities), Shu (atmosphere)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Historical uniqueness for such a storm in Egypt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Pharaoh confesses his sin but later changes his mind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11135</TotalTime>
  <Words>546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Moses:  the Ten Plagues</vt:lpstr>
      <vt:lpstr>The Ten Plagues</vt:lpstr>
      <vt:lpstr>1. Water into Blood – Ex. 7:14-25</vt:lpstr>
      <vt:lpstr>2. Frogs – Ex. 8:1-15</vt:lpstr>
      <vt:lpstr>3. Lice – Ex. 8:16-19</vt:lpstr>
      <vt:lpstr>4. Flies – Ex. 8:20-22</vt:lpstr>
      <vt:lpstr>5. Disease on Cattle – Ex. 9:1-7</vt:lpstr>
      <vt:lpstr>6. Boils – Ex. 9:8-12</vt:lpstr>
      <vt:lpstr>7. Hail – Ex. 9:13-35</vt:lpstr>
      <vt:lpstr>8. Locusts – Ex. 10:1-20</vt:lpstr>
      <vt:lpstr>9. Darkness – Ex. 10:21-29</vt:lpstr>
      <vt:lpstr>10. Death of Firstborn – Ex. 12:29-36</vt:lpstr>
      <vt:lpstr>Lessons Learned</vt:lpstr>
      <vt:lpstr>Next Scheduled Study: Thursday 6:30pm – Matthew 20 with Bill Boyd and Justin Reed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94</cp:revision>
  <dcterms:created xsi:type="dcterms:W3CDTF">2020-03-28T20:11:58Z</dcterms:created>
  <dcterms:modified xsi:type="dcterms:W3CDTF">2020-07-26T02:27:14Z</dcterms:modified>
</cp:coreProperties>
</file>