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74" r:id="rId11"/>
    <p:sldId id="265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Lot’s Completely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Bad Decision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Genesis 13:8-13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Saul from Humble to Horrible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20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rgbClr val="FFFF00"/>
                </a:solidFill>
              </a:rPr>
              <a:t>Sermon 2019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Lot’s Completely Bad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Lot is mentioned by name 29x in Genesis</a:t>
            </a:r>
          </a:p>
          <a:p>
            <a:r>
              <a:rPr lang="en-US" sz="5000" dirty="0">
                <a:solidFill>
                  <a:schemeClr val="bg1"/>
                </a:solidFill>
              </a:rPr>
              <a:t>Peter mentioned Lot by name and called him a righteous man – 2 Peter 2:7-8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Serving God is not a blank check for a life free of files</a:t>
            </a:r>
            <a:endParaRPr lang="en-US" sz="4600" dirty="0">
              <a:solidFill>
                <a:schemeClr val="bg1"/>
              </a:solidFill>
            </a:endParaRP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Most of the time Lot is mentioned it is in context of self-induced problems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Many of his problems could have been avoided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Pitch his Tent Toward Sodom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Moses introduces Lot as a member of Abraham’s family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Nephew of Abraham – Gen. 12:15, 13:1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Lot became a wealthy man – Gen. 13:2-5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Because of strife, they separate – Gen. 13:6-9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Interesting when Abraham chose a bride for Isaac, he did not choose from Lot’s family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Given the choice, Lot made a bad one – 13:10-12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Pitch his Tent Toward Sodom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Making judgments and decisions based upon outward appearances can be dangerous.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First appearance often misleading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Decisions about life are best made when they are based on a knowledge of God’s Word – 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Jas. 4:13-16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Bible is the perfect guide – 2 Tim. 3:16-17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To the Jews that falsely accused him, he said – John 8:24</a:t>
            </a:r>
          </a:p>
        </p:txBody>
      </p:sp>
    </p:spTree>
    <p:extLst>
      <p:ext uri="{BB962C8B-B14F-4D97-AF65-F5344CB8AC3E}">
        <p14:creationId xmlns:p14="http://schemas.microsoft.com/office/powerpoint/2010/main" val="294608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Consequences of his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law of gravity – Gal. 6:7-8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One morning Lot awoke from a drunken stupor in a cave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2 daughters with him, wife turned into pillar of salt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Lot’s earthly possessions burned in ashes below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Lot suffered a lot!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All of this was started when he pitched his tent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Everything happened even though Lot was a righteous man – 2 Peter 2:7-8</a:t>
            </a:r>
          </a:p>
        </p:txBody>
      </p:sp>
    </p:spTree>
    <p:extLst>
      <p:ext uri="{BB962C8B-B14F-4D97-AF65-F5344CB8AC3E}">
        <p14:creationId xmlns:p14="http://schemas.microsoft.com/office/powerpoint/2010/main" val="15668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Can Similar Pitfalls be Avoided?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First, begin by accepting whatever station you are at in life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Mistakes need to be left in the past – Phil. 3:13-14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Second, understand Godliness is a treasure to be valued far above all the gold has to offer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Pro. 15:15; Pro. 16:8; Pro. 3:13-14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Can Similar Pitfalls be Avoided?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Third, Christians need to live redeeming the time – Ephesians 5:16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 business, employers appreciate the past work but they are also concerned about current work!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should approach every day, not by remembering what good they have done in the past, but by asking “What am I doing for Christ now?”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Every day wasted is a day with one’s tent pitched toward Sodom. </a:t>
            </a:r>
          </a:p>
        </p:txBody>
      </p:sp>
    </p:spTree>
    <p:extLst>
      <p:ext uri="{BB962C8B-B14F-4D97-AF65-F5344CB8AC3E}">
        <p14:creationId xmlns:p14="http://schemas.microsoft.com/office/powerpoint/2010/main" val="207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How Can Similar Pitfalls be Avoided?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Finally, Christians must focus their spiritual eyes on the Lord, daily. 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5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8" cy="7513983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Lot’s goal in life was not to wake up one morning from a drunken stupor, as the father of his daughter’s children.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When Lot pitched his tent, he began to sow seed which would be reaped in bitterness.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Abraham’s son was willing to be sacrificed in worship – Gen. 22.</a:t>
            </a:r>
          </a:p>
          <a:p>
            <a:r>
              <a:rPr lang="en-US" sz="5000" dirty="0">
                <a:solidFill>
                  <a:schemeClr val="bg1"/>
                </a:solidFill>
              </a:rPr>
              <a:t>Friends, the best place to pitch your tent is in Christ – Gal. 3:27; Rom. </a:t>
            </a:r>
            <a:r>
              <a:rPr lang="en-US" sz="5000">
                <a:solidFill>
                  <a:schemeClr val="bg1"/>
                </a:solidFill>
              </a:rPr>
              <a:t>6:3-</a:t>
            </a:r>
            <a:r>
              <a:rPr lang="en-US" sz="4200" dirty="0">
                <a:solidFill>
                  <a:schemeClr val="bg1"/>
                </a:solidFill>
              </a:rPr>
              <a:t>4</a:t>
            </a:r>
            <a:endParaRPr lang="en-US" sz="5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7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7457</TotalTime>
  <Words>617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Live at Five Series: Lot’s Completely  Bad Decision</vt:lpstr>
      <vt:lpstr>Lot’s Completely Bad Decision</vt:lpstr>
      <vt:lpstr>1. Pitch his Tent Toward Sodom</vt:lpstr>
      <vt:lpstr>1. Pitch his Tent Toward Sodom</vt:lpstr>
      <vt:lpstr>2. Consequences of his Decision</vt:lpstr>
      <vt:lpstr>3. How Can Similar Pitfalls be Avoided?</vt:lpstr>
      <vt:lpstr>3. How Can Similar Pitfalls be Avoided?</vt:lpstr>
      <vt:lpstr>3. How Can Similar Pitfalls be Avoided?</vt:lpstr>
      <vt:lpstr>PowerPoint Presentation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60</cp:revision>
  <dcterms:created xsi:type="dcterms:W3CDTF">2020-03-28T20:11:58Z</dcterms:created>
  <dcterms:modified xsi:type="dcterms:W3CDTF">2020-07-10T12:54:13Z</dcterms:modified>
</cp:coreProperties>
</file>