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74" r:id="rId12"/>
    <p:sldId id="265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Live at Five Series: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Laodicea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Revelation 3:14-22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from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Are you a Christian?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you are, what is your spiritual condition?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Lukewarm?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Overconfident?</a:t>
            </a:r>
          </a:p>
          <a:p>
            <a:pPr lvl="1"/>
            <a:r>
              <a:rPr lang="en-US" sz="4400" dirty="0">
                <a:solidFill>
                  <a:schemeClr val="bg1"/>
                </a:solidFill>
              </a:rPr>
              <a:t>Unrepentant?</a:t>
            </a:r>
          </a:p>
          <a:p>
            <a:r>
              <a:rPr lang="en-US" sz="5000" dirty="0">
                <a:solidFill>
                  <a:schemeClr val="bg1"/>
                </a:solidFill>
              </a:rPr>
              <a:t>If you’re not a Christian – do so today!</a:t>
            </a:r>
          </a:p>
        </p:txBody>
      </p:sp>
    </p:spTree>
    <p:extLst>
      <p:ext uri="{BB962C8B-B14F-4D97-AF65-F5344CB8AC3E}">
        <p14:creationId xmlns:p14="http://schemas.microsoft.com/office/powerpoint/2010/main" val="21474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Elisha &amp; the Shunammite Woman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19 with Bill Boyd and Justin Reed</a:t>
            </a: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>
                <a:solidFill>
                  <a:srgbClr val="FFFF00"/>
                </a:solidFill>
              </a:rPr>
              <a:t>Sermon 2019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Church at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Last of seven churches written to it Rev. 2 &amp; 3</a:t>
            </a:r>
          </a:p>
          <a:p>
            <a:r>
              <a:rPr lang="en-US" sz="5000" dirty="0">
                <a:solidFill>
                  <a:schemeClr val="bg1"/>
                </a:solidFill>
              </a:rPr>
              <a:t>Appears in contrast to Philadelphia regarding whom Jesus had no criticism.</a:t>
            </a:r>
          </a:p>
          <a:p>
            <a:r>
              <a:rPr lang="en-US" sz="5000" dirty="0">
                <a:solidFill>
                  <a:schemeClr val="bg1"/>
                </a:solidFill>
              </a:rPr>
              <a:t>Nothing positive said about Laodicea!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can learn much from the correction she received. 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City of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Founded by Antiochus II in 261-246 BC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mi W of Colossae; 40 mi E of Ephesus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Built along river </a:t>
            </a:r>
            <a:r>
              <a:rPr lang="en-US" sz="5000" dirty="0" err="1">
                <a:solidFill>
                  <a:schemeClr val="bg1"/>
                </a:solidFill>
              </a:rPr>
              <a:t>Lychus</a:t>
            </a:r>
            <a:r>
              <a:rPr lang="en-US" sz="5000" dirty="0">
                <a:solidFill>
                  <a:schemeClr val="bg1"/>
                </a:solidFill>
              </a:rPr>
              <a:t> on a main trade route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Principle industries &amp; reputation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Banking – refused aid from Rome in 70AD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Black wool – make warm winter coats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Eye salve – sent throughout the world in tablet form</a:t>
            </a: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City of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Jewish people outnumbered Gentiles </a:t>
            </a:r>
          </a:p>
          <a:p>
            <a:r>
              <a:rPr lang="en-US" sz="5000" dirty="0">
                <a:solidFill>
                  <a:schemeClr val="bg1"/>
                </a:solidFill>
              </a:rPr>
              <a:t>Nearby warm springs were a “health springs” – city was a resort for the wealthy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Church in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Don’t know when the church began here but it was in existence when Paul wrote Colossians (60/61AD)</a:t>
            </a:r>
          </a:p>
          <a:p>
            <a:r>
              <a:rPr lang="en-US" sz="5000" dirty="0">
                <a:solidFill>
                  <a:schemeClr val="bg1"/>
                </a:solidFill>
              </a:rPr>
              <a:t>Colossians written with Laodiceans in mind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Col. 2:1 – rich in Christ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Col. 4:13 – Epaphras evidently a strong worker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Col. 4:15 – seems to initially met in </a:t>
            </a:r>
            <a:r>
              <a:rPr lang="en-US" sz="4200" dirty="0" err="1">
                <a:solidFill>
                  <a:schemeClr val="bg1"/>
                </a:solidFill>
              </a:rPr>
              <a:t>Nymphas</a:t>
            </a:r>
            <a:r>
              <a:rPr lang="en-US" sz="4200" dirty="0">
                <a:solidFill>
                  <a:schemeClr val="bg1"/>
                </a:solidFill>
              </a:rPr>
              <a:t>’ house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Col. 4:16 – be read to Laodiceans as well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13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Church in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Evident they had similar problems as Colossae</a:t>
            </a:r>
          </a:p>
          <a:p>
            <a:r>
              <a:rPr lang="en-US" sz="5000" dirty="0">
                <a:solidFill>
                  <a:schemeClr val="bg1"/>
                </a:solidFill>
              </a:rPr>
              <a:t>Rev. has the only other NT writing addressed to them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5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Jesus’ Message to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Spiritually complacent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Neither hot nor cold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Merely “got by”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Lukewarm – “room temperature”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desires His people to be zealous – Titus 2:11-14</a:t>
            </a:r>
          </a:p>
          <a:p>
            <a:r>
              <a:rPr lang="en-US" sz="4600" dirty="0">
                <a:solidFill>
                  <a:schemeClr val="bg1"/>
                </a:solidFill>
              </a:rPr>
              <a:t>Physically wealthy but spiritually impoverished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Claimed rich therefore saved!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Thought physical prosperity = spirituality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desires be rich towards Him – Luke 12:15-21</a:t>
            </a:r>
          </a:p>
        </p:txBody>
      </p:sp>
    </p:spTree>
    <p:extLst>
      <p:ext uri="{BB962C8B-B14F-4D97-AF65-F5344CB8AC3E}">
        <p14:creationId xmlns:p14="http://schemas.microsoft.com/office/powerpoint/2010/main" val="81406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Jesus’ Message to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answer to their spiritual poverty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Gold (banking industry had much) refined by fire – needed riches in Heaven (Matthew 6:20)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White raiment (contrast black wool) to be clothed – 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Rev. 7:13-14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Eye salve (abundant there) to cure their blindness – 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2 Pet. 1:5-9</a:t>
            </a:r>
          </a:p>
          <a:p>
            <a:r>
              <a:rPr lang="en-US" sz="4200" dirty="0">
                <a:solidFill>
                  <a:schemeClr val="bg1"/>
                </a:solidFill>
              </a:rPr>
              <a:t>Called to repent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 loved them so they are rebuked &amp; chastened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Stands knocking for them</a:t>
            </a:r>
          </a:p>
        </p:txBody>
      </p:sp>
    </p:spTree>
    <p:extLst>
      <p:ext uri="{BB962C8B-B14F-4D97-AF65-F5344CB8AC3E}">
        <p14:creationId xmlns:p14="http://schemas.microsoft.com/office/powerpoint/2010/main" val="20156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from Laodicea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Jesus vehemently rejects spiritual complacency but he loves zealous Christians!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Physical wealth is no indicator of spiritual welfare.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Jesus is the answer to spiritual poverty – no physical substitution for spirituality in the life of the Christian!</a:t>
            </a:r>
          </a:p>
          <a:p>
            <a:r>
              <a:rPr lang="en-US" sz="5000" dirty="0">
                <a:solidFill>
                  <a:schemeClr val="bg1"/>
                </a:solidFill>
              </a:rPr>
              <a:t>But we must repent!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76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6886</TotalTime>
  <Words>546</Words>
  <Application>Microsoft Office PowerPoint</Application>
  <PresentationFormat>Widescreen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Live at Five Series: Laodicea</vt:lpstr>
      <vt:lpstr>The Church at Laodicea</vt:lpstr>
      <vt:lpstr>1. The City of Laodicea</vt:lpstr>
      <vt:lpstr>1. The City of Laodicea</vt:lpstr>
      <vt:lpstr>2. The Church in Laodicea</vt:lpstr>
      <vt:lpstr>2. The Church in Laodicea</vt:lpstr>
      <vt:lpstr>3. Jesus’ Message to the Church</vt:lpstr>
      <vt:lpstr>3. Jesus’ Message to the Church</vt:lpstr>
      <vt:lpstr>Lessons from Laodicea</vt:lpstr>
      <vt:lpstr>Lessons from Laodicea</vt:lpstr>
      <vt:lpstr>PowerPoint Presentation</vt:lpstr>
      <vt:lpstr>Next Scheduled Live Study: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50</cp:revision>
  <dcterms:created xsi:type="dcterms:W3CDTF">2020-03-28T20:11:58Z</dcterms:created>
  <dcterms:modified xsi:type="dcterms:W3CDTF">2020-06-26T12:42:45Z</dcterms:modified>
</cp:coreProperties>
</file>