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299" r:id="rId6"/>
    <p:sldId id="300" r:id="rId7"/>
    <p:sldId id="301" r:id="rId8"/>
    <p:sldId id="302" r:id="rId9"/>
    <p:sldId id="296" r:id="rId10"/>
    <p:sldId id="288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Joshua and Jericho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Joshua 6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Thursday 6:30pm </a:t>
            </a:r>
            <a:r>
              <a:rPr lang="en-US" sz="6600" dirty="0">
                <a:solidFill>
                  <a:schemeClr val="bg1"/>
                </a:solidFill>
              </a:rPr>
              <a:t>– Matthew 18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with Bill Boyd and Justin Reed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</a:t>
            </a:r>
            <a:r>
              <a:rPr lang="en-US">
                <a:solidFill>
                  <a:srgbClr val="FFFF00"/>
                </a:solidFill>
              </a:rPr>
              <a:t>©2017 </a:t>
            </a:r>
            <a:r>
              <a:rPr lang="en-US" dirty="0">
                <a:solidFill>
                  <a:srgbClr val="FFFF00"/>
                </a:solidFill>
              </a:rPr>
              <a:t>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Background – Ch. 1, 2,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1:1-3 – Moses is dead and Joshua is in charge</a:t>
            </a:r>
          </a:p>
          <a:p>
            <a:r>
              <a:rPr lang="en-US" sz="5000" dirty="0">
                <a:solidFill>
                  <a:schemeClr val="bg1"/>
                </a:solidFill>
              </a:rPr>
              <a:t>5 – with Joshua just like Moses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8 – must meditate in the Word of God</a:t>
            </a:r>
          </a:p>
          <a:p>
            <a:r>
              <a:rPr lang="en-US" sz="5000" dirty="0">
                <a:solidFill>
                  <a:schemeClr val="bg1"/>
                </a:solidFill>
              </a:rPr>
              <a:t>9 – 3 things good for us today!</a:t>
            </a:r>
          </a:p>
          <a:p>
            <a:r>
              <a:rPr lang="en-US" sz="5000" dirty="0">
                <a:solidFill>
                  <a:schemeClr val="bg1"/>
                </a:solidFill>
              </a:rPr>
              <a:t>2:1-24 – Rahab the harlot (cf. Heb. 11:31)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Rehab of Rahab</a:t>
            </a:r>
          </a:p>
          <a:p>
            <a:r>
              <a:rPr lang="en-US" sz="5000" dirty="0">
                <a:solidFill>
                  <a:schemeClr val="bg1"/>
                </a:solidFill>
              </a:rPr>
              <a:t>5:2-9 – men must be circumcised!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Specific Instructions – </a:t>
            </a:r>
            <a:r>
              <a:rPr lang="en-US" sz="6600" dirty="0" err="1">
                <a:solidFill>
                  <a:schemeClr val="bg1"/>
                </a:solidFill>
              </a:rPr>
              <a:t>ch.</a:t>
            </a:r>
            <a:r>
              <a:rPr lang="en-US" sz="6600" dirty="0">
                <a:solidFill>
                  <a:schemeClr val="bg1"/>
                </a:solidFill>
              </a:rPr>
              <a:t>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 – no one could go in (chocolate factory)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– God had already given the land</a:t>
            </a:r>
          </a:p>
          <a:p>
            <a:r>
              <a:rPr lang="en-US" sz="5000" dirty="0">
                <a:solidFill>
                  <a:schemeClr val="bg1"/>
                </a:solidFill>
              </a:rPr>
              <a:t>3-5 – specific instructions – God is serious!</a:t>
            </a:r>
          </a:p>
          <a:p>
            <a:r>
              <a:rPr lang="en-US" sz="5000" dirty="0">
                <a:solidFill>
                  <a:schemeClr val="bg1"/>
                </a:solidFill>
              </a:rPr>
              <a:t>6 – Ark of the Covenant (Ex. 25) contained Ten Commandments, pot of Manna, Aaron’s rod that budded (Heb. 9:4) – symbolized God being involved to some</a:t>
            </a:r>
          </a:p>
          <a:p>
            <a:r>
              <a:rPr lang="en-US" sz="5000" dirty="0">
                <a:solidFill>
                  <a:schemeClr val="bg1"/>
                </a:solidFill>
              </a:rPr>
              <a:t>7-11 - foreshadowing</a:t>
            </a:r>
          </a:p>
          <a:p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51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Specific Instructions – </a:t>
            </a:r>
            <a:r>
              <a:rPr lang="en-US" sz="6600" dirty="0" err="1">
                <a:solidFill>
                  <a:schemeClr val="bg1"/>
                </a:solidFill>
              </a:rPr>
              <a:t>ch.</a:t>
            </a:r>
            <a:r>
              <a:rPr lang="en-US" sz="6600" dirty="0">
                <a:solidFill>
                  <a:schemeClr val="bg1"/>
                </a:solidFill>
              </a:rPr>
              <a:t>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12 – Rose early, they had a big day ahead </a:t>
            </a:r>
          </a:p>
          <a:p>
            <a:r>
              <a:rPr lang="en-US" sz="5000" dirty="0">
                <a:solidFill>
                  <a:schemeClr val="bg1"/>
                </a:solidFill>
              </a:rPr>
              <a:t>Keep in mind: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They were not to talk while they were marching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Up to 6ft deep – 2 chariots at a time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12-17ft high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So many Israelites, first might be done when last starts marching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Confuses those in Jericho – might start to fight until they see them leave</a:t>
            </a:r>
          </a:p>
        </p:txBody>
      </p:sp>
    </p:spTree>
    <p:extLst>
      <p:ext uri="{BB962C8B-B14F-4D97-AF65-F5344CB8AC3E}">
        <p14:creationId xmlns:p14="http://schemas.microsoft.com/office/powerpoint/2010/main" val="2885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Specific Instructions – </a:t>
            </a:r>
            <a:r>
              <a:rPr lang="en-US" sz="6600" dirty="0" err="1">
                <a:solidFill>
                  <a:schemeClr val="bg1"/>
                </a:solidFill>
              </a:rPr>
              <a:t>ch.</a:t>
            </a:r>
            <a:r>
              <a:rPr lang="en-US" sz="6600" dirty="0">
                <a:solidFill>
                  <a:schemeClr val="bg1"/>
                </a:solidFill>
              </a:rPr>
              <a:t>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14 – repeat yesterday – day 1, 2, 3, 4, 5, 6 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 – 7</a:t>
            </a:r>
            <a:r>
              <a:rPr lang="en-US" sz="5000" baseline="30000" dirty="0">
                <a:solidFill>
                  <a:schemeClr val="bg1"/>
                </a:solidFill>
              </a:rPr>
              <a:t>th</a:t>
            </a:r>
            <a:r>
              <a:rPr lang="en-US" sz="5000" dirty="0">
                <a:solidFill>
                  <a:schemeClr val="bg1"/>
                </a:solidFill>
              </a:rPr>
              <a:t> day different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Imagine the shock on the people of Jericho’s face when they turn for a second march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Imagine people gathering to watch (like migrating birds)</a:t>
            </a:r>
          </a:p>
          <a:p>
            <a:r>
              <a:rPr lang="en-US" sz="5000" dirty="0">
                <a:solidFill>
                  <a:schemeClr val="bg1"/>
                </a:solidFill>
              </a:rPr>
              <a:t>16 – now they can shout!</a:t>
            </a:r>
          </a:p>
          <a:p>
            <a:r>
              <a:rPr lang="en-US" sz="5000" dirty="0">
                <a:solidFill>
                  <a:schemeClr val="bg1"/>
                </a:solidFill>
              </a:rPr>
              <a:t>17 – Rahab (and family) only ones saved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 – Don’t take anything (Attn: Achan)</a:t>
            </a:r>
          </a:p>
        </p:txBody>
      </p:sp>
    </p:spTree>
    <p:extLst>
      <p:ext uri="{BB962C8B-B14F-4D97-AF65-F5344CB8AC3E}">
        <p14:creationId xmlns:p14="http://schemas.microsoft.com/office/powerpoint/2010/main" val="236911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Specific Instructions – </a:t>
            </a:r>
            <a:r>
              <a:rPr lang="en-US" sz="6600" dirty="0" err="1">
                <a:solidFill>
                  <a:schemeClr val="bg1"/>
                </a:solidFill>
              </a:rPr>
              <a:t>ch.</a:t>
            </a:r>
            <a:r>
              <a:rPr lang="en-US" sz="6600" dirty="0">
                <a:solidFill>
                  <a:schemeClr val="bg1"/>
                </a:solidFill>
              </a:rPr>
              <a:t>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19 – certain things taken for the Lord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 – walls fell without touching them!</a:t>
            </a:r>
          </a:p>
          <a:p>
            <a:r>
              <a:rPr lang="en-US" sz="5000" dirty="0">
                <a:solidFill>
                  <a:schemeClr val="bg1"/>
                </a:solidFill>
              </a:rPr>
              <a:t>21 – all destroyed (harsh? Justified by God)</a:t>
            </a:r>
          </a:p>
          <a:p>
            <a:r>
              <a:rPr lang="en-US" sz="5000" dirty="0">
                <a:solidFill>
                  <a:schemeClr val="bg1"/>
                </a:solidFill>
              </a:rPr>
              <a:t>22-23 – Rahab’s family saved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She had to place the scarlet thread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No thread = no salvation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Wasn’t enough for her to just know what to do or simply believe what to do, had to apply it!</a:t>
            </a:r>
          </a:p>
        </p:txBody>
      </p:sp>
    </p:spTree>
    <p:extLst>
      <p:ext uri="{BB962C8B-B14F-4D97-AF65-F5344CB8AC3E}">
        <p14:creationId xmlns:p14="http://schemas.microsoft.com/office/powerpoint/2010/main" val="190270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Specific Instructions – </a:t>
            </a:r>
            <a:r>
              <a:rPr lang="en-US" sz="6600" dirty="0" err="1">
                <a:solidFill>
                  <a:schemeClr val="bg1"/>
                </a:solidFill>
              </a:rPr>
              <a:t>ch.</a:t>
            </a:r>
            <a:r>
              <a:rPr lang="en-US" sz="6600" dirty="0">
                <a:solidFill>
                  <a:schemeClr val="bg1"/>
                </a:solidFill>
              </a:rPr>
              <a:t>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24 – entire city was burnt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 – curse placed on the city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Comes to fruition with </a:t>
            </a:r>
            <a:r>
              <a:rPr lang="en-US" sz="4600" dirty="0" err="1">
                <a:solidFill>
                  <a:schemeClr val="bg1"/>
                </a:solidFill>
              </a:rPr>
              <a:t>Hiel</a:t>
            </a:r>
            <a:r>
              <a:rPr lang="en-US" sz="4600" dirty="0">
                <a:solidFill>
                  <a:schemeClr val="bg1"/>
                </a:solidFill>
              </a:rPr>
              <a:t> the </a:t>
            </a:r>
            <a:r>
              <a:rPr lang="en-US" sz="4600" dirty="0" err="1">
                <a:solidFill>
                  <a:schemeClr val="bg1"/>
                </a:solidFill>
              </a:rPr>
              <a:t>Bethelite</a:t>
            </a:r>
            <a:r>
              <a:rPr lang="en-US" sz="4600" dirty="0">
                <a:solidFill>
                  <a:schemeClr val="bg1"/>
                </a:solidFill>
              </a:rPr>
              <a:t> under Ahab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1 Kings 16:34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 – God’s power is known throughout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8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What Made the Walls Fall?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Hebrews 11:30 – </a:t>
            </a:r>
            <a:r>
              <a:rPr lang="en-US" sz="5000" b="1" dirty="0">
                <a:solidFill>
                  <a:schemeClr val="bg1"/>
                </a:solidFill>
              </a:rPr>
              <a:t>by faith</a:t>
            </a:r>
            <a:endParaRPr lang="en-US" sz="5000" dirty="0">
              <a:solidFill>
                <a:schemeClr val="bg1"/>
              </a:solidFill>
            </a:endParaRPr>
          </a:p>
          <a:p>
            <a:r>
              <a:rPr lang="en-US" sz="4600" dirty="0">
                <a:solidFill>
                  <a:schemeClr val="bg1"/>
                </a:solidFill>
              </a:rPr>
              <a:t>100% complete obedience</a:t>
            </a:r>
          </a:p>
          <a:p>
            <a:r>
              <a:rPr lang="en-US" sz="4600" dirty="0">
                <a:solidFill>
                  <a:schemeClr val="bg1"/>
                </a:solidFill>
              </a:rPr>
              <a:t>Q: What would have happened if they marched 7 times on day 1? 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A: Nothing</a:t>
            </a:r>
          </a:p>
          <a:p>
            <a:r>
              <a:rPr lang="en-US" sz="4600" dirty="0">
                <a:solidFill>
                  <a:schemeClr val="bg1"/>
                </a:solidFill>
              </a:rPr>
              <a:t>Q: What if they got tired of marching and just went 5 days?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A: Nothing </a:t>
            </a:r>
          </a:p>
        </p:txBody>
      </p:sp>
    </p:spTree>
    <p:extLst>
      <p:ext uri="{BB962C8B-B14F-4D97-AF65-F5344CB8AC3E}">
        <p14:creationId xmlns:p14="http://schemas.microsoft.com/office/powerpoint/2010/main" val="354470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 Learned from Jericho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6000" dirty="0">
                <a:solidFill>
                  <a:schemeClr val="bg1"/>
                </a:solidFill>
              </a:rPr>
              <a:t>Salvation requires us to do everything He has commanded.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6000" dirty="0">
                <a:solidFill>
                  <a:schemeClr val="bg1"/>
                </a:solidFill>
              </a:rPr>
              <a:t>We can’t stop hallway through obeying God’s commands and expect to receive the blessing. 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6000" dirty="0">
                <a:solidFill>
                  <a:schemeClr val="bg1"/>
                </a:solidFill>
              </a:rPr>
              <a:t>Always trust in the Word of the Lord and meditate in it!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9376</TotalTime>
  <Words>587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Joshua and Jericho</vt:lpstr>
      <vt:lpstr>1. Background – Ch. 1, 2, 5</vt:lpstr>
      <vt:lpstr>2. Specific Instructions – ch. 6</vt:lpstr>
      <vt:lpstr>2. Specific Instructions – ch. 6</vt:lpstr>
      <vt:lpstr>2. Specific Instructions – ch. 6</vt:lpstr>
      <vt:lpstr>2. Specific Instructions – ch. 6</vt:lpstr>
      <vt:lpstr>2. Specific Instructions – ch. 6</vt:lpstr>
      <vt:lpstr>3. What Made the Walls Fall?</vt:lpstr>
      <vt:lpstr>Lessons Learned from Jericho</vt:lpstr>
      <vt:lpstr>Next Scheduled Study: Thursday 6:30pm – Matthew 18 with Bill Boyd and Justin Reed  Sunday 11am  Online and in the building Wood Church of Christ, Woodbury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53</cp:revision>
  <dcterms:created xsi:type="dcterms:W3CDTF">2020-03-28T20:11:58Z</dcterms:created>
  <dcterms:modified xsi:type="dcterms:W3CDTF">2020-06-08T13:11:57Z</dcterms:modified>
</cp:coreProperties>
</file>