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301" r:id="rId6"/>
    <p:sldId id="299" r:id="rId7"/>
    <p:sldId id="300" r:id="rId8"/>
    <p:sldId id="296" r:id="rId9"/>
    <p:sldId id="288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Mercy – the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Good Samaritan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Luke 10:25-37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©2018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People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Lawyer – scribe, probably a Pharisee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Samaritan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Priest – tribe of Levi, involved in worship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Levite – tribe of Levi, probably assistant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Man travelling 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Places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Jerusalem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Jericho – Joshua destroyed (</a:t>
            </a:r>
            <a:r>
              <a:rPr lang="en-US" sz="4200" dirty="0" err="1">
                <a:solidFill>
                  <a:schemeClr val="bg1"/>
                </a:solidFill>
              </a:rPr>
              <a:t>ch.</a:t>
            </a:r>
            <a:r>
              <a:rPr lang="en-US" sz="4200" dirty="0">
                <a:solidFill>
                  <a:schemeClr val="bg1"/>
                </a:solidFill>
              </a:rPr>
              <a:t> 6); rebuilt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Road – 17 miles long, descends 3,000 FT.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Samaria </a:t>
            </a:r>
          </a:p>
        </p:txBody>
      </p:sp>
    </p:spTree>
    <p:extLst>
      <p:ext uri="{BB962C8B-B14F-4D97-AF65-F5344CB8AC3E}">
        <p14:creationId xmlns:p14="http://schemas.microsoft.com/office/powerpoint/2010/main" val="1652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Samaria – split into N &amp; S Kingdom</a:t>
            </a:r>
            <a:endParaRPr lang="en-US" sz="4200" dirty="0">
              <a:solidFill>
                <a:schemeClr val="bg1"/>
              </a:solidFill>
            </a:endParaRP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North – rapid decline into apostasy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Jeroboam introduced idolatry (1Ki. 12:25-33)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King </a:t>
            </a:r>
            <a:r>
              <a:rPr lang="en-US" sz="4200" dirty="0" err="1">
                <a:solidFill>
                  <a:schemeClr val="bg1"/>
                </a:solidFill>
              </a:rPr>
              <a:t>Omir</a:t>
            </a:r>
            <a:r>
              <a:rPr lang="en-US" sz="4200" dirty="0">
                <a:solidFill>
                  <a:schemeClr val="bg1"/>
                </a:solidFill>
              </a:rPr>
              <a:t> purchased Samaria as capital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(1Ki. 16:21-26)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 attacked &amp; defeated by Assyrians (722 BC)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Intermarried with foreigners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Created people of mixed race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4:5-30, 8:48</a:t>
            </a:r>
          </a:p>
          <a:p>
            <a:pPr lvl="1"/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Either acting on his own or put up to asking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trying to learn but tempt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turns the questions back on him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If he doesn’t answer correctly he looks bad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should be a master of the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Answer: Deut. 6:5; Lev. 19:18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Answered correctly yet </a:t>
            </a:r>
            <a:r>
              <a:rPr lang="en-US" sz="5000">
                <a:solidFill>
                  <a:schemeClr val="bg1"/>
                </a:solidFill>
              </a:rPr>
              <a:t>not satisfied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Story – Luke 10:30-36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Man takes a trip; robbed; beaten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Priest walks by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Simple acknowledgement does not equal action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Levite walks by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Doing something does not mean doing the right thing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Samaritan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Question returns</a:t>
            </a:r>
          </a:p>
        </p:txBody>
      </p:sp>
    </p:spTree>
    <p:extLst>
      <p:ext uri="{BB962C8B-B14F-4D97-AF65-F5344CB8AC3E}">
        <p14:creationId xmlns:p14="http://schemas.microsoft.com/office/powerpoint/2010/main" val="1667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Answer – Luke 10:37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Lawyer answers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charges him to show compassion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Provides an answer to the original question and taught him a valuable lesson!</a:t>
            </a:r>
          </a:p>
        </p:txBody>
      </p:sp>
    </p:spTree>
    <p:extLst>
      <p:ext uri="{BB962C8B-B14F-4D97-AF65-F5344CB8AC3E}">
        <p14:creationId xmlns:p14="http://schemas.microsoft.com/office/powerpoint/2010/main" val="19895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If you are told the truth, don’t keep asking the question hoping for a different answer.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Don’t be the Priest or Levite – be the Samaritan!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We must show mercy and compassion to be pleasing to God!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19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10154</TotalTime>
  <Words>369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Mercy – the  Good Samaritan</vt:lpstr>
      <vt:lpstr>1. Background</vt:lpstr>
      <vt:lpstr>1. Background</vt:lpstr>
      <vt:lpstr>1. Background</vt:lpstr>
      <vt:lpstr>2. Question</vt:lpstr>
      <vt:lpstr>3. Story – Luke 10:30-36</vt:lpstr>
      <vt:lpstr>4. Answer – Luke 10:37</vt:lpstr>
      <vt:lpstr>Lessons Learned</vt:lpstr>
      <vt:lpstr>Next Scheduled Study: Thursday 6:30pm – Matthew 19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57</cp:revision>
  <dcterms:created xsi:type="dcterms:W3CDTF">2020-03-28T20:11:58Z</dcterms:created>
  <dcterms:modified xsi:type="dcterms:W3CDTF">2020-06-18T00:46:42Z</dcterms:modified>
</cp:coreProperties>
</file>