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296" r:id="rId12"/>
    <p:sldId id="288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Elijah &amp; the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Shunammite Woman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9933"/>
            <a:ext cx="9144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2 Kings 4:8-37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Greatest of Sorrows – 4:18-37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36 – told to get the son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Fell down and bowed before leaving </a:t>
            </a:r>
          </a:p>
          <a:p>
            <a:endParaRPr lang="en-US" sz="5000" dirty="0">
              <a:solidFill>
                <a:schemeClr val="bg1"/>
              </a:solidFill>
            </a:endParaRPr>
          </a:p>
          <a:p>
            <a:r>
              <a:rPr lang="en-US" sz="5000" dirty="0">
                <a:solidFill>
                  <a:schemeClr val="bg1"/>
                </a:solidFill>
              </a:rPr>
              <a:t>Shunamite woman shows up in Ch. 8 also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18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800" dirty="0">
                <a:solidFill>
                  <a:schemeClr val="bg1"/>
                </a:solidFill>
              </a:rPr>
              <a:t>The great faith of the woman is on display. Do we have faith like her?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>
                <a:solidFill>
                  <a:schemeClr val="bg1"/>
                </a:solidFill>
              </a:rPr>
              <a:t>She was obviously wealthy and used her wealth to bless others. Do we use our means to help others and further the Gospel?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>
                <a:solidFill>
                  <a:schemeClr val="bg1"/>
                </a:solidFill>
              </a:rPr>
              <a:t>Blessings from God for service rendered may not always be seen in this world but they are always noticed by God </a:t>
            </a:r>
            <a:r>
              <a:rPr lang="en-US" sz="4400" dirty="0">
                <a:solidFill>
                  <a:schemeClr val="bg1"/>
                </a:solidFill>
              </a:rPr>
              <a:t>(Mt. 10:42, cup of H20)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Next Scheduled Study: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Thursday 6:30pm </a:t>
            </a:r>
            <a:r>
              <a:rPr lang="en-US" sz="6600" dirty="0">
                <a:solidFill>
                  <a:schemeClr val="bg1"/>
                </a:solidFill>
              </a:rPr>
              <a:t>– Matthew 19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with Bill Boyd and Justin Reed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11am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and in the building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Wood Church of Christ, Woodbury</a:t>
            </a:r>
          </a:p>
        </p:txBody>
      </p:sp>
    </p:spTree>
    <p:extLst>
      <p:ext uri="{BB962C8B-B14F-4D97-AF65-F5344CB8AC3E}">
        <p14:creationId xmlns:p14="http://schemas.microsoft.com/office/powerpoint/2010/main" val="1542981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©2017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Death – happens to all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Heb. 9:27 – great appointment all keep</a:t>
            </a:r>
          </a:p>
          <a:p>
            <a:r>
              <a:rPr lang="en-US" sz="5000" dirty="0">
                <a:solidFill>
                  <a:schemeClr val="bg1"/>
                </a:solidFill>
              </a:rPr>
              <a:t>Carl Jung – “Death is a period placed before the end of the sentence.”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“Death is a cruel thing when it strikes the young.”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Rev. 1:8 – when Jesus rose from the dead, he snatched the keys of Hades and Death from Satan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A Place to Call Home – 4:8-10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God’s prophets often relied on the hospitality of others</a:t>
            </a:r>
          </a:p>
          <a:p>
            <a:r>
              <a:rPr lang="en-US" sz="5000" dirty="0">
                <a:solidFill>
                  <a:schemeClr val="bg1"/>
                </a:solidFill>
              </a:rPr>
              <a:t>Jesus – no true Earthly home.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Elisha – took over for Elijah</a:t>
            </a:r>
            <a:endParaRPr lang="en-US" sz="4200" dirty="0">
              <a:solidFill>
                <a:schemeClr val="bg1"/>
              </a:solidFill>
            </a:endParaRPr>
          </a:p>
          <a:p>
            <a:r>
              <a:rPr lang="en-US" sz="5000" dirty="0">
                <a:solidFill>
                  <a:schemeClr val="bg1"/>
                </a:solidFill>
              </a:rPr>
              <a:t>4:8 – in Shunem, met a great, noble woman</a:t>
            </a:r>
          </a:p>
          <a:p>
            <a:r>
              <a:rPr lang="en-US" sz="5000" dirty="0">
                <a:solidFill>
                  <a:schemeClr val="bg1"/>
                </a:solidFill>
              </a:rPr>
              <a:t>9 – realized Elisha &amp; Gehazi passed by freq.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 – built a room on the side of the house</a:t>
            </a:r>
          </a:p>
        </p:txBody>
      </p:sp>
    </p:spTree>
    <p:extLst>
      <p:ext uri="{BB962C8B-B14F-4D97-AF65-F5344CB8AC3E}">
        <p14:creationId xmlns:p14="http://schemas.microsoft.com/office/powerpoint/2010/main" val="64536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Repaying Kindness – 4:12 - 17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12 – Gehazi instructed to call the woman</a:t>
            </a:r>
          </a:p>
          <a:p>
            <a:r>
              <a:rPr lang="en-US" sz="5000" dirty="0">
                <a:solidFill>
                  <a:schemeClr val="bg1"/>
                </a:solidFill>
              </a:rPr>
              <a:t>13 – what can he do to repay kindness?</a:t>
            </a:r>
          </a:p>
          <a:p>
            <a:r>
              <a:rPr lang="en-US" sz="5000" dirty="0">
                <a:solidFill>
                  <a:schemeClr val="bg1"/>
                </a:solidFill>
              </a:rPr>
              <a:t>14 – reluctant to give an answer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15 – told to call the woman to his room</a:t>
            </a:r>
          </a:p>
          <a:p>
            <a:r>
              <a:rPr lang="en-US" sz="5000" dirty="0">
                <a:solidFill>
                  <a:schemeClr val="bg1"/>
                </a:solidFill>
              </a:rPr>
              <a:t>16 – Elisha’s unbelievable words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Similar to Abraham, Gen. 18:10-14</a:t>
            </a:r>
          </a:p>
          <a:p>
            <a:r>
              <a:rPr lang="en-US" sz="5000" dirty="0">
                <a:solidFill>
                  <a:schemeClr val="bg1"/>
                </a:solidFill>
              </a:rPr>
              <a:t>17 – God kept His Word!</a:t>
            </a:r>
          </a:p>
        </p:txBody>
      </p:sp>
    </p:spTree>
    <p:extLst>
      <p:ext uri="{BB962C8B-B14F-4D97-AF65-F5344CB8AC3E}">
        <p14:creationId xmlns:p14="http://schemas.microsoft.com/office/powerpoint/2010/main" val="157773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Greatest of Sorrows – 4:18-37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18 – Child has grown</a:t>
            </a:r>
          </a:p>
          <a:p>
            <a:r>
              <a:rPr lang="en-US" sz="5000" dirty="0">
                <a:solidFill>
                  <a:schemeClr val="bg1"/>
                </a:solidFill>
              </a:rPr>
              <a:t>19 – his head was hurting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Still young – had to be carried to mother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20 – sat in his mother’s lap until he died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21 – took him and laid in Elisha’s bed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22 – calls her husband to send for a servant to take her to Elisha</a:t>
            </a:r>
          </a:p>
          <a:p>
            <a:pPr marL="0" indent="0">
              <a:buNone/>
            </a:pP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44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Greatest of Sorrows – 4:18-37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23 – husband wonders what the special occasion is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Answer: NKJV “It is well”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Why not mention the son?</a:t>
            </a:r>
          </a:p>
          <a:p>
            <a:pPr lvl="2"/>
            <a:r>
              <a:rPr lang="en-US" sz="4200" dirty="0">
                <a:solidFill>
                  <a:schemeClr val="bg1"/>
                </a:solidFill>
              </a:rPr>
              <a:t>Jews buried their dead the same day</a:t>
            </a:r>
          </a:p>
          <a:p>
            <a:pPr lvl="2"/>
            <a:r>
              <a:rPr lang="en-US" sz="4200" dirty="0">
                <a:solidFill>
                  <a:schemeClr val="bg1"/>
                </a:solidFill>
              </a:rPr>
              <a:t>Might not be ready to give him up</a:t>
            </a:r>
          </a:p>
          <a:p>
            <a:pPr lvl="2"/>
            <a:r>
              <a:rPr lang="en-US" sz="4200" dirty="0">
                <a:solidFill>
                  <a:schemeClr val="bg1"/>
                </a:solidFill>
              </a:rPr>
              <a:t>She obviously believed the man who gave them a son could do something</a:t>
            </a:r>
          </a:p>
        </p:txBody>
      </p:sp>
    </p:spTree>
    <p:extLst>
      <p:ext uri="{BB962C8B-B14F-4D97-AF65-F5344CB8AC3E}">
        <p14:creationId xmlns:p14="http://schemas.microsoft.com/office/powerpoint/2010/main" val="175454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Greatest of Sorrows – 4:18-37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24 – gets on the donkey; told to go until she says stop</a:t>
            </a:r>
          </a:p>
          <a:p>
            <a:r>
              <a:rPr lang="en-US" sz="5000" dirty="0">
                <a:solidFill>
                  <a:schemeClr val="bg1"/>
                </a:solidFill>
              </a:rPr>
              <a:t>25 – Eisha sees her and knows something is wrong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26 – servant told to ask if all is well with her, husband, son. Answer: “All is well”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27 – she falls at Elisha’s feet, Gehazi tries to push her away, Elisha tells him stop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1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Greatest of Sorrows – 4:18-37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28 – woman is better – blames Elisha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Similar to Elijah &amp; Sidonian woman, 1 Kings 17</a:t>
            </a:r>
          </a:p>
          <a:p>
            <a:r>
              <a:rPr lang="en-US" sz="5000" dirty="0">
                <a:solidFill>
                  <a:schemeClr val="bg1"/>
                </a:solidFill>
              </a:rPr>
              <a:t>29 – Elisha’s response: not condemn her, send Gehazi ahead with staff</a:t>
            </a:r>
          </a:p>
          <a:p>
            <a:r>
              <a:rPr lang="en-US" sz="5000" dirty="0">
                <a:solidFill>
                  <a:schemeClr val="bg1"/>
                </a:solidFill>
              </a:rPr>
              <a:t>30 – woman not going to leave Elisha</a:t>
            </a:r>
          </a:p>
          <a:p>
            <a:r>
              <a:rPr lang="en-US" sz="5000" dirty="0">
                <a:solidFill>
                  <a:schemeClr val="bg1"/>
                </a:solidFill>
              </a:rPr>
              <a:t>31 – staff did nothing, heartbreaking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32 – boy still on Elisha’s bed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33 – shut the door, prayed to God</a:t>
            </a:r>
          </a:p>
        </p:txBody>
      </p:sp>
    </p:spTree>
    <p:extLst>
      <p:ext uri="{BB962C8B-B14F-4D97-AF65-F5344CB8AC3E}">
        <p14:creationId xmlns:p14="http://schemas.microsoft.com/office/powerpoint/2010/main" val="29014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Greatest of Sorrows – 4:18-37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34 – literally lays on top of the boy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Similar to Sidonian woman except here he covers eyes/mouth/hands with his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Body is warm</a:t>
            </a:r>
          </a:p>
          <a:p>
            <a:r>
              <a:rPr lang="en-US" sz="5000" dirty="0">
                <a:solidFill>
                  <a:schemeClr val="bg1"/>
                </a:solidFill>
              </a:rPr>
              <a:t>35 – Elisha gets up, probably praying as leaves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Boy sneezes seven times; suggests all toxins out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Spirits cannot sneeze</a:t>
            </a:r>
          </a:p>
        </p:txBody>
      </p:sp>
    </p:spTree>
    <p:extLst>
      <p:ext uri="{BB962C8B-B14F-4D97-AF65-F5344CB8AC3E}">
        <p14:creationId xmlns:p14="http://schemas.microsoft.com/office/powerpoint/2010/main" val="52398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10302</TotalTime>
  <Words>699</Words>
  <Application>Microsoft Office PowerPoint</Application>
  <PresentationFormat>Widescreen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Elijah &amp; the  Shunammite Woman</vt:lpstr>
      <vt:lpstr>1. Death – happens to all people</vt:lpstr>
      <vt:lpstr>2. A Place to Call Home – 4:8-10</vt:lpstr>
      <vt:lpstr>3. Repaying Kindness – 4:12 - 17</vt:lpstr>
      <vt:lpstr>4. Greatest of Sorrows – 4:18-37</vt:lpstr>
      <vt:lpstr>4. Greatest of Sorrows – 4:18-37</vt:lpstr>
      <vt:lpstr>4. Greatest of Sorrows – 4:18-37</vt:lpstr>
      <vt:lpstr>4. Greatest of Sorrows – 4:18-37</vt:lpstr>
      <vt:lpstr>4. Greatest of Sorrows – 4:18-37</vt:lpstr>
      <vt:lpstr>4. Greatest of Sorrows – 4:18-37</vt:lpstr>
      <vt:lpstr>Lessons Learned</vt:lpstr>
      <vt:lpstr>Next Scheduled Study: Thursday 6:30pm – Matthew 19 with Bill Boyd and Justin Reed  Sunday 11am  Online and in the building Wood Church of Christ, Woodbury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71</cp:revision>
  <dcterms:created xsi:type="dcterms:W3CDTF">2020-03-28T20:11:58Z</dcterms:created>
  <dcterms:modified xsi:type="dcterms:W3CDTF">2020-07-02T00:00:13Z</dcterms:modified>
</cp:coreProperties>
</file>