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75" r:id="rId5"/>
    <p:sldId id="276" r:id="rId6"/>
    <p:sldId id="277" r:id="rId7"/>
    <p:sldId id="278" r:id="rId8"/>
    <p:sldId id="27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548"/>
            <a:ext cx="9144000" cy="4198385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“Live at Five” Series: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Earthly Wealth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Matthew 6:19-21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82AD3-4B9C-401C-8009-ED440AD7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D53DE-1EB7-4771-8BE8-844341601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Swimming in My Money Like Scrooge McDuck - The Coffeelicious - Medium">
            <a:extLst>
              <a:ext uri="{FF2B5EF4-FFF2-40B4-BE49-F238E27FC236}">
                <a16:creationId xmlns:a16="http://schemas.microsoft.com/office/drawing/2014/main" id="{41BA02B1-9339-4678-B648-F931290D4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240" y="-17733"/>
            <a:ext cx="9563520" cy="687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87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Blind Us – Joshua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Background – </a:t>
            </a:r>
            <a:r>
              <a:rPr lang="en-US" sz="5400" dirty="0" err="1">
                <a:solidFill>
                  <a:schemeClr val="bg1"/>
                </a:solidFill>
              </a:rPr>
              <a:t>chs</a:t>
            </a:r>
            <a:r>
              <a:rPr lang="en-US" sz="5400" dirty="0">
                <a:solidFill>
                  <a:schemeClr val="bg1"/>
                </a:solidFill>
              </a:rPr>
              <a:t>. 2 &amp; 6</a:t>
            </a:r>
          </a:p>
          <a:p>
            <a:r>
              <a:rPr lang="en-US" sz="5400" dirty="0">
                <a:solidFill>
                  <a:schemeClr val="bg1"/>
                </a:solidFill>
              </a:rPr>
              <a:t>God was angry at Achan – </a:t>
            </a:r>
            <a:r>
              <a:rPr lang="en-US" sz="5400" dirty="0" err="1">
                <a:solidFill>
                  <a:schemeClr val="bg1"/>
                </a:solidFill>
              </a:rPr>
              <a:t>ch.</a:t>
            </a:r>
            <a:r>
              <a:rPr lang="en-US" sz="5400" dirty="0">
                <a:solidFill>
                  <a:schemeClr val="bg1"/>
                </a:solidFill>
              </a:rPr>
              <a:t> 7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Took of the accursed things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7:10-12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7:13-15 – remove themselves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7:16-21 – his guilt got to him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7:22-26 – “Those Achan Eyes”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Keep Us from Heaven – Mt. 19:16-22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Just finished “M-D-R” &amp; be like children</a:t>
            </a:r>
          </a:p>
          <a:p>
            <a:r>
              <a:rPr lang="en-US" sz="5400" dirty="0">
                <a:solidFill>
                  <a:schemeClr val="bg1"/>
                </a:solidFill>
              </a:rPr>
              <a:t>Question and rebuttal – 16-20</a:t>
            </a:r>
          </a:p>
          <a:p>
            <a:r>
              <a:rPr lang="en-US" sz="5400" dirty="0">
                <a:solidFill>
                  <a:schemeClr val="bg1"/>
                </a:solidFill>
              </a:rPr>
              <a:t>The kicker – 21</a:t>
            </a:r>
          </a:p>
          <a:p>
            <a:r>
              <a:rPr lang="en-US" sz="5400" dirty="0">
                <a:solidFill>
                  <a:schemeClr val="bg1"/>
                </a:solidFill>
              </a:rPr>
              <a:t>The response – 22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left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was rich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enjoyed possessions more than service</a:t>
            </a:r>
          </a:p>
        </p:txBody>
      </p:sp>
    </p:spTree>
    <p:extLst>
      <p:ext uri="{BB962C8B-B14F-4D97-AF65-F5344CB8AC3E}">
        <p14:creationId xmlns:p14="http://schemas.microsoft.com/office/powerpoint/2010/main" val="345502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Mean Nothing if Priority – Ec. 1:1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King Solomon – richest man ever!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 Kings 10:23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Math: 2016 figures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Bruce Wayne: $10 billion ($10,000,000,000)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Scrooge </a:t>
            </a:r>
            <a:r>
              <a:rPr lang="en-US" sz="3800" dirty="0" err="1">
                <a:solidFill>
                  <a:schemeClr val="bg1"/>
                </a:solidFill>
              </a:rPr>
              <a:t>McDuck</a:t>
            </a:r>
            <a:r>
              <a:rPr lang="en-US" sz="3800" dirty="0">
                <a:solidFill>
                  <a:schemeClr val="bg1"/>
                </a:solidFill>
              </a:rPr>
              <a:t>: $65 billion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John D. Rockefeller - $663.4 billion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Solomon - $2.1 trillion ($2,100,000,000,000)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Yearly: 666 talents of gold – I Kings 10:14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Extent of his wealth – I Kings 10:14-29</a:t>
            </a:r>
          </a:p>
        </p:txBody>
      </p:sp>
    </p:spTree>
    <p:extLst>
      <p:ext uri="{BB962C8B-B14F-4D97-AF65-F5344CB8AC3E}">
        <p14:creationId xmlns:p14="http://schemas.microsoft.com/office/powerpoint/2010/main" val="217442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Mean Nothing if Priority – Ec. 1:1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b="1" u="sng" dirty="0">
                <a:solidFill>
                  <a:schemeClr val="bg1"/>
                </a:solidFill>
              </a:rPr>
              <a:t>BUT</a:t>
            </a:r>
            <a:r>
              <a:rPr lang="en-US" sz="5400" dirty="0">
                <a:solidFill>
                  <a:schemeClr val="bg1"/>
                </a:solidFill>
              </a:rPr>
              <a:t> – Eccl. 1:2 – from the man that had literally everything that money can buy!</a:t>
            </a:r>
            <a:endParaRPr lang="en-US" sz="3800" dirty="0">
              <a:solidFill>
                <a:schemeClr val="bg1"/>
              </a:solidFill>
            </a:endParaRP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Eccl. 5:10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When wealth becomes your goal, it becomes useless!</a:t>
            </a:r>
          </a:p>
        </p:txBody>
      </p:sp>
    </p:spTree>
    <p:extLst>
      <p:ext uri="{BB962C8B-B14F-4D97-AF65-F5344CB8AC3E}">
        <p14:creationId xmlns:p14="http://schemas.microsoft.com/office/powerpoint/2010/main" val="272428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Is it wrong to have wealth? NO!</a:t>
            </a:r>
          </a:p>
          <a:p>
            <a:r>
              <a:rPr lang="en-US" sz="5400" dirty="0">
                <a:solidFill>
                  <a:schemeClr val="bg1"/>
                </a:solidFill>
              </a:rPr>
              <a:t>If wealth becomes all you think about (a god to you) then YES!</a:t>
            </a:r>
          </a:p>
          <a:p>
            <a:r>
              <a:rPr lang="en-US" sz="5400" dirty="0">
                <a:solidFill>
                  <a:schemeClr val="bg1"/>
                </a:solidFill>
              </a:rPr>
              <a:t>What do we do now? Eccl. 12:13-14</a:t>
            </a:r>
          </a:p>
          <a:p>
            <a:r>
              <a:rPr lang="en-US" sz="5400" dirty="0">
                <a:solidFill>
                  <a:schemeClr val="bg1"/>
                </a:solidFill>
              </a:rPr>
              <a:t>Don’t let </a:t>
            </a:r>
            <a:r>
              <a:rPr lang="en-US" sz="5400" b="1" i="1" u="sng" dirty="0">
                <a:solidFill>
                  <a:schemeClr val="bg1"/>
                </a:solidFill>
              </a:rPr>
              <a:t>ANYTHING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keep you from Heaven!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50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 –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Midweek Bible Study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“David Shows Courage”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16 with Bill Boyd and Justin Reed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4047</TotalTime>
  <Words>311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“Live at Five” Series:  Earthly Wealth</vt:lpstr>
      <vt:lpstr>PowerPoint Presentation</vt:lpstr>
      <vt:lpstr>1. Blind Us – Joshua 7</vt:lpstr>
      <vt:lpstr>2. Keep Us from Heaven – Mt. 19:16-22</vt:lpstr>
      <vt:lpstr>3. Mean Nothing if Priority – Ec. 1:1</vt:lpstr>
      <vt:lpstr>3. Mean Nothing if Priority – Ec. 1:1</vt:lpstr>
      <vt:lpstr> </vt:lpstr>
      <vt:lpstr>PowerPoint Presentation</vt:lpstr>
      <vt:lpstr>Next Scheduled Live Study: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16</cp:revision>
  <dcterms:created xsi:type="dcterms:W3CDTF">2020-03-28T20:11:58Z</dcterms:created>
  <dcterms:modified xsi:type="dcterms:W3CDTF">2020-04-12T21:49:48Z</dcterms:modified>
</cp:coreProperties>
</file>