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7" r:id="rId4"/>
    <p:sldId id="303" r:id="rId5"/>
    <p:sldId id="308" r:id="rId6"/>
    <p:sldId id="309" r:id="rId7"/>
    <p:sldId id="310" r:id="rId8"/>
    <p:sldId id="311" r:id="rId9"/>
    <p:sldId id="312" r:id="rId10"/>
    <p:sldId id="30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7E8D4-5C1F-45A4-B7BA-C05E73DA7671}" v="12" dt="2023-05-09T22:25:53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78E36B9B-D9BC-4F60-A611-A3569703D983}"/>
    <pc:docChg chg="custSel modSld">
      <pc:chgData name="Justin D. Reed" userId="c6a793dc6dee29d5" providerId="LiveId" clId="{78E36B9B-D9BC-4F60-A611-A3569703D983}" dt="2022-12-24T21:55:35.905" v="97" actId="20577"/>
      <pc:docMkLst>
        <pc:docMk/>
      </pc:docMkLst>
      <pc:sldChg chg="modSp mod">
        <pc:chgData name="Justin D. Reed" userId="c6a793dc6dee29d5" providerId="LiveId" clId="{78E36B9B-D9BC-4F60-A611-A3569703D983}" dt="2022-12-24T21:55:13.032" v="41" actId="20577"/>
        <pc:sldMkLst>
          <pc:docMk/>
          <pc:sldMk cId="3061026221" sldId="256"/>
        </pc:sldMkLst>
        <pc:spChg chg="mod">
          <ac:chgData name="Justin D. Reed" userId="c6a793dc6dee29d5" providerId="LiveId" clId="{78E36B9B-D9BC-4F60-A611-A3569703D983}" dt="2022-12-24T21:55:07.592" v="30" actId="404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78E36B9B-D9BC-4F60-A611-A3569703D983}" dt="2022-12-24T21:55:13.032" v="41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78E36B9B-D9BC-4F60-A611-A3569703D983}" dt="2022-12-24T21:55:35.905" v="97" actId="20577"/>
        <pc:sldMkLst>
          <pc:docMk/>
          <pc:sldMk cId="3372097694" sldId="283"/>
        </pc:sldMkLst>
        <pc:spChg chg="mod">
          <ac:chgData name="Justin D. Reed" userId="c6a793dc6dee29d5" providerId="LiveId" clId="{78E36B9B-D9BC-4F60-A611-A3569703D983}" dt="2022-12-24T21:55:35.905" v="97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">
        <pc:chgData name="Justin D. Reed" userId="c6a793dc6dee29d5" providerId="LiveId" clId="{78E36B9B-D9BC-4F60-A611-A3569703D983}" dt="2022-12-24T21:55:20.596" v="69" actId="20577"/>
        <pc:sldMkLst>
          <pc:docMk/>
          <pc:sldMk cId="2232284009" sldId="284"/>
        </pc:sldMkLst>
        <pc:spChg chg="mod">
          <ac:chgData name="Justin D. Reed" userId="c6a793dc6dee29d5" providerId="LiveId" clId="{78E36B9B-D9BC-4F60-A611-A3569703D983}" dt="2022-12-24T21:55:20.596" v="69" actId="20577"/>
          <ac:spMkLst>
            <pc:docMk/>
            <pc:sldMk cId="2232284009" sldId="284"/>
            <ac:spMk id="2" creationId="{3F137064-C405-4669-B17F-DE9821AB6EF6}"/>
          </ac:spMkLst>
        </pc:spChg>
      </pc:sldChg>
      <pc:sldChg chg="modSp mod">
        <pc:chgData name="Justin D. Reed" userId="c6a793dc6dee29d5" providerId="LiveId" clId="{78E36B9B-D9BC-4F60-A611-A3569703D983}" dt="2022-12-24T21:55:29.011" v="95" actId="20577"/>
        <pc:sldMkLst>
          <pc:docMk/>
          <pc:sldMk cId="3946691675" sldId="306"/>
        </pc:sldMkLst>
        <pc:spChg chg="mod">
          <ac:chgData name="Justin D. Reed" userId="c6a793dc6dee29d5" providerId="LiveId" clId="{78E36B9B-D9BC-4F60-A611-A3569703D983}" dt="2022-12-24T21:55:29.011" v="95" actId="20577"/>
          <ac:spMkLst>
            <pc:docMk/>
            <pc:sldMk cId="3946691675" sldId="306"/>
            <ac:spMk id="2" creationId="{3F137064-C405-4669-B17F-DE9821AB6EF6}"/>
          </ac:spMkLst>
        </pc:spChg>
      </pc:sldChg>
    </pc:docChg>
  </pc:docChgLst>
  <pc:docChgLst>
    <pc:chgData name="Justin D. Reed" userId="c6a793dc6dee29d5" providerId="LiveId" clId="{AA37E8D4-5C1F-45A4-B7BA-C05E73DA7671}"/>
    <pc:docChg chg="modSld">
      <pc:chgData name="Justin D. Reed" userId="c6a793dc6dee29d5" providerId="LiveId" clId="{AA37E8D4-5C1F-45A4-B7BA-C05E73DA7671}" dt="2023-05-09T22:25:53.671" v="11" actId="20577"/>
      <pc:docMkLst>
        <pc:docMk/>
      </pc:docMkLst>
      <pc:sldChg chg="modSp">
        <pc:chgData name="Justin D. Reed" userId="c6a793dc6dee29d5" providerId="LiveId" clId="{AA37E8D4-5C1F-45A4-B7BA-C05E73DA7671}" dt="2023-05-09T22:25:53.671" v="11" actId="20577"/>
        <pc:sldMkLst>
          <pc:docMk/>
          <pc:sldMk cId="3946691675" sldId="306"/>
        </pc:sldMkLst>
        <pc:spChg chg="mod">
          <ac:chgData name="Justin D. Reed" userId="c6a793dc6dee29d5" providerId="LiveId" clId="{AA37E8D4-5C1F-45A4-B7BA-C05E73DA7671}" dt="2023-05-09T22:25:53.671" v="11" actId="20577"/>
          <ac:spMkLst>
            <pc:docMk/>
            <pc:sldMk cId="3946691675" sldId="306"/>
            <ac:spMk id="3" creationId="{A9E165BB-F099-4517-BC5D-F6888EC3E787}"/>
          </ac:spMkLst>
        </pc:spChg>
      </pc:sldChg>
      <pc:sldChg chg="modSp">
        <pc:chgData name="Justin D. Reed" userId="c6a793dc6dee29d5" providerId="LiveId" clId="{AA37E8D4-5C1F-45A4-B7BA-C05E73DA7671}" dt="2023-05-09T22:13:04.296" v="0" actId="207"/>
        <pc:sldMkLst>
          <pc:docMk/>
          <pc:sldMk cId="1411797506" sldId="308"/>
        </pc:sldMkLst>
        <pc:spChg chg="mod">
          <ac:chgData name="Justin D. Reed" userId="c6a793dc6dee29d5" providerId="LiveId" clId="{AA37E8D4-5C1F-45A4-B7BA-C05E73DA7671}" dt="2023-05-09T22:13:04.296" v="0" actId="207"/>
          <ac:spMkLst>
            <pc:docMk/>
            <pc:sldMk cId="1411797506" sldId="308"/>
            <ac:spMk id="3" creationId="{A9E165BB-F099-4517-BC5D-F6888EC3E787}"/>
          </ac:spMkLst>
        </pc:spChg>
      </pc:sldChg>
      <pc:sldChg chg="modSp">
        <pc:chgData name="Justin D. Reed" userId="c6a793dc6dee29d5" providerId="LiveId" clId="{AA37E8D4-5C1F-45A4-B7BA-C05E73DA7671}" dt="2023-05-09T22:16:02.981" v="1" actId="207"/>
        <pc:sldMkLst>
          <pc:docMk/>
          <pc:sldMk cId="2107848374" sldId="310"/>
        </pc:sldMkLst>
        <pc:spChg chg="mod">
          <ac:chgData name="Justin D. Reed" userId="c6a793dc6dee29d5" providerId="LiveId" clId="{AA37E8D4-5C1F-45A4-B7BA-C05E73DA7671}" dt="2023-05-09T22:16:02.981" v="1" actId="207"/>
          <ac:spMkLst>
            <pc:docMk/>
            <pc:sldMk cId="2107848374" sldId="310"/>
            <ac:spMk id="3" creationId="{A9E165BB-F099-4517-BC5D-F6888EC3E787}"/>
          </ac:spMkLst>
        </pc:spChg>
      </pc:sldChg>
    </pc:docChg>
  </pc:docChgLst>
  <pc:docChgLst>
    <pc:chgData name="Justin D. Reed" userId="c6a793dc6dee29d5" providerId="LiveId" clId="{C8B6584C-BC5D-4853-9DE8-164F13A7BCEE}"/>
    <pc:docChg chg="undo custSel addSld delSld modSld">
      <pc:chgData name="Justin D. Reed" userId="c6a793dc6dee29d5" providerId="LiveId" clId="{C8B6584C-BC5D-4853-9DE8-164F13A7BCEE}" dt="2023-02-01T03:09:06.468" v="498"/>
      <pc:docMkLst>
        <pc:docMk/>
      </pc:docMkLst>
      <pc:sldChg chg="modSp mod">
        <pc:chgData name="Justin D. Reed" userId="c6a793dc6dee29d5" providerId="LiveId" clId="{C8B6584C-BC5D-4853-9DE8-164F13A7BCEE}" dt="2023-02-01T03:08:21.172" v="496" actId="403"/>
        <pc:sldMkLst>
          <pc:docMk/>
          <pc:sldMk cId="3061026221" sldId="256"/>
        </pc:sldMkLst>
        <pc:spChg chg="mod">
          <ac:chgData name="Justin D. Reed" userId="c6a793dc6dee29d5" providerId="LiveId" clId="{C8B6584C-BC5D-4853-9DE8-164F13A7BCEE}" dt="2023-02-01T03:07:33.403" v="493" actId="255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C8B6584C-BC5D-4853-9DE8-164F13A7BCEE}" dt="2023-02-01T03:08:21.172" v="496" actId="403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C8B6584C-BC5D-4853-9DE8-164F13A7BCEE}" dt="2023-01-21T16:03:04.223" v="42" actId="20577"/>
        <pc:sldMkLst>
          <pc:docMk/>
          <pc:sldMk cId="3372097694" sldId="283"/>
        </pc:sldMkLst>
        <pc:spChg chg="mod">
          <ac:chgData name="Justin D. Reed" userId="c6a793dc6dee29d5" providerId="LiveId" clId="{C8B6584C-BC5D-4853-9DE8-164F13A7BCEE}" dt="2023-01-21T16:03:04.223" v="42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Transition modAnim">
        <pc:chgData name="Justin D. Reed" userId="c6a793dc6dee29d5" providerId="LiveId" clId="{C8B6584C-BC5D-4853-9DE8-164F13A7BCEE}" dt="2023-02-01T03:09:06.468" v="498"/>
        <pc:sldMkLst>
          <pc:docMk/>
          <pc:sldMk cId="2232284009" sldId="284"/>
        </pc:sldMkLst>
        <pc:spChg chg="mod">
          <ac:chgData name="Justin D. Reed" userId="c6a793dc6dee29d5" providerId="LiveId" clId="{C8B6584C-BC5D-4853-9DE8-164F13A7BCEE}" dt="2023-02-01T02:57:10.545" v="56" actId="20577"/>
          <ac:spMkLst>
            <pc:docMk/>
            <pc:sldMk cId="2232284009" sldId="284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C8B6584C-BC5D-4853-9DE8-164F13A7BCEE}" dt="2023-02-01T02:59:52.348" v="181" actId="27636"/>
        <pc:sldMkLst>
          <pc:docMk/>
          <pc:sldMk cId="1633553516" sldId="303"/>
        </pc:sldMkLst>
        <pc:spChg chg="mod">
          <ac:chgData name="Justin D. Reed" userId="c6a793dc6dee29d5" providerId="LiveId" clId="{C8B6584C-BC5D-4853-9DE8-164F13A7BCEE}" dt="2023-02-01T02:57:55.937" v="94" actId="20577"/>
          <ac:spMkLst>
            <pc:docMk/>
            <pc:sldMk cId="1633553516" sldId="303"/>
            <ac:spMk id="2" creationId="{3F137064-C405-4669-B17F-DE9821AB6EF6}"/>
          </ac:spMkLst>
        </pc:spChg>
        <pc:spChg chg="mod">
          <ac:chgData name="Justin D. Reed" userId="c6a793dc6dee29d5" providerId="LiveId" clId="{C8B6584C-BC5D-4853-9DE8-164F13A7BCEE}" dt="2023-02-01T02:59:52.348" v="181" actId="27636"/>
          <ac:spMkLst>
            <pc:docMk/>
            <pc:sldMk cId="1633553516" sldId="303"/>
            <ac:spMk id="3" creationId="{A9E165BB-F099-4517-BC5D-F6888EC3E787}"/>
          </ac:spMkLst>
        </pc:spChg>
      </pc:sldChg>
      <pc:sldChg chg="modSp modAnim">
        <pc:chgData name="Justin D. Reed" userId="c6a793dc6dee29d5" providerId="LiveId" clId="{C8B6584C-BC5D-4853-9DE8-164F13A7BCEE}" dt="2023-02-01T03:07:15.490" v="491"/>
        <pc:sldMkLst>
          <pc:docMk/>
          <pc:sldMk cId="3946691675" sldId="306"/>
        </pc:sldMkLst>
        <pc:spChg chg="mod">
          <ac:chgData name="Justin D. Reed" userId="c6a793dc6dee29d5" providerId="LiveId" clId="{C8B6584C-BC5D-4853-9DE8-164F13A7BCEE}" dt="2023-02-01T03:07:15.490" v="491"/>
          <ac:spMkLst>
            <pc:docMk/>
            <pc:sldMk cId="3946691675" sldId="306"/>
            <ac:spMk id="3" creationId="{A9E165BB-F099-4517-BC5D-F6888EC3E787}"/>
          </ac:spMkLst>
        </pc:spChg>
      </pc:sldChg>
      <pc:sldChg chg="modSp add modTransition modAnim">
        <pc:chgData name="Justin D. Reed" userId="c6a793dc6dee29d5" providerId="LiveId" clId="{C8B6584C-BC5D-4853-9DE8-164F13A7BCEE}" dt="2023-02-01T03:08:58.169" v="497"/>
        <pc:sldMkLst>
          <pc:docMk/>
          <pc:sldMk cId="3214946454" sldId="307"/>
        </pc:sldMkLst>
        <pc:spChg chg="mod">
          <ac:chgData name="Justin D. Reed" userId="c6a793dc6dee29d5" providerId="LiveId" clId="{C8B6584C-BC5D-4853-9DE8-164F13A7BCEE}" dt="2023-02-01T02:57:35.194" v="59" actId="20577"/>
          <ac:spMkLst>
            <pc:docMk/>
            <pc:sldMk cId="3214946454" sldId="307"/>
            <ac:spMk id="3" creationId="{A9E165BB-F099-4517-BC5D-F6888EC3E787}"/>
          </ac:spMkLst>
        </pc:spChg>
      </pc:sldChg>
      <pc:sldChg chg="modSp add del mod modAnim">
        <pc:chgData name="Justin D. Reed" userId="c6a793dc6dee29d5" providerId="LiveId" clId="{C8B6584C-BC5D-4853-9DE8-164F13A7BCEE}" dt="2023-02-01T02:59:06.622" v="172" actId="2890"/>
        <pc:sldMkLst>
          <pc:docMk/>
          <pc:sldMk cId="884081847" sldId="308"/>
        </pc:sldMkLst>
        <pc:spChg chg="mod">
          <ac:chgData name="Justin D. Reed" userId="c6a793dc6dee29d5" providerId="LiveId" clId="{C8B6584C-BC5D-4853-9DE8-164F13A7BCEE}" dt="2023-02-01T02:59:06.046" v="171" actId="20577"/>
          <ac:spMkLst>
            <pc:docMk/>
            <pc:sldMk cId="884081847" sldId="30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8B6584C-BC5D-4853-9DE8-164F13A7BCEE}" dt="2023-02-01T03:01:10.591" v="276" actId="27636"/>
        <pc:sldMkLst>
          <pc:docMk/>
          <pc:sldMk cId="1411797506" sldId="308"/>
        </pc:sldMkLst>
        <pc:spChg chg="mod">
          <ac:chgData name="Justin D. Reed" userId="c6a793dc6dee29d5" providerId="LiveId" clId="{C8B6584C-BC5D-4853-9DE8-164F13A7BCEE}" dt="2023-02-01T03:01:10.591" v="276" actId="27636"/>
          <ac:spMkLst>
            <pc:docMk/>
            <pc:sldMk cId="1411797506" sldId="30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8B6584C-BC5D-4853-9DE8-164F13A7BCEE}" dt="2023-02-01T03:02:30.029" v="346"/>
        <pc:sldMkLst>
          <pc:docMk/>
          <pc:sldMk cId="4008119752" sldId="309"/>
        </pc:sldMkLst>
        <pc:spChg chg="mod">
          <ac:chgData name="Justin D. Reed" userId="c6a793dc6dee29d5" providerId="LiveId" clId="{C8B6584C-BC5D-4853-9DE8-164F13A7BCEE}" dt="2023-02-01T03:01:51.137" v="322" actId="20577"/>
          <ac:spMkLst>
            <pc:docMk/>
            <pc:sldMk cId="4008119752" sldId="309"/>
            <ac:spMk id="2" creationId="{3F137064-C405-4669-B17F-DE9821AB6EF6}"/>
          </ac:spMkLst>
        </pc:spChg>
        <pc:spChg chg="mod">
          <ac:chgData name="Justin D. Reed" userId="c6a793dc6dee29d5" providerId="LiveId" clId="{C8B6584C-BC5D-4853-9DE8-164F13A7BCEE}" dt="2023-02-01T03:02:22.124" v="345" actId="27636"/>
          <ac:spMkLst>
            <pc:docMk/>
            <pc:sldMk cId="4008119752" sldId="309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8B6584C-BC5D-4853-9DE8-164F13A7BCEE}" dt="2023-02-01T03:03:12.133" v="418" actId="6549"/>
        <pc:sldMkLst>
          <pc:docMk/>
          <pc:sldMk cId="2107848374" sldId="310"/>
        </pc:sldMkLst>
        <pc:spChg chg="mod">
          <ac:chgData name="Justin D. Reed" userId="c6a793dc6dee29d5" providerId="LiveId" clId="{C8B6584C-BC5D-4853-9DE8-164F13A7BCEE}" dt="2023-02-01T03:03:12.133" v="418" actId="6549"/>
          <ac:spMkLst>
            <pc:docMk/>
            <pc:sldMk cId="2107848374" sldId="31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8B6584C-BC5D-4853-9DE8-164F13A7BCEE}" dt="2023-02-01T03:05:58.702" v="470"/>
        <pc:sldMkLst>
          <pc:docMk/>
          <pc:sldMk cId="2055617202" sldId="311"/>
        </pc:sldMkLst>
        <pc:spChg chg="mod">
          <ac:chgData name="Justin D. Reed" userId="c6a793dc6dee29d5" providerId="LiveId" clId="{C8B6584C-BC5D-4853-9DE8-164F13A7BCEE}" dt="2023-02-01T03:03:40.681" v="454" actId="20577"/>
          <ac:spMkLst>
            <pc:docMk/>
            <pc:sldMk cId="2055617202" sldId="311"/>
            <ac:spMk id="2" creationId="{3F137064-C405-4669-B17F-DE9821AB6EF6}"/>
          </ac:spMkLst>
        </pc:spChg>
        <pc:spChg chg="mod">
          <ac:chgData name="Justin D. Reed" userId="c6a793dc6dee29d5" providerId="LiveId" clId="{C8B6584C-BC5D-4853-9DE8-164F13A7BCEE}" dt="2023-02-01T03:05:54.007" v="469" actId="15"/>
          <ac:spMkLst>
            <pc:docMk/>
            <pc:sldMk cId="2055617202" sldId="31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C8B6584C-BC5D-4853-9DE8-164F13A7BCEE}" dt="2023-02-01T03:06:59.048" v="490"/>
        <pc:sldMkLst>
          <pc:docMk/>
          <pc:sldMk cId="3849863753" sldId="312"/>
        </pc:sldMkLst>
        <pc:spChg chg="mod">
          <ac:chgData name="Justin D. Reed" userId="c6a793dc6dee29d5" providerId="LiveId" clId="{C8B6584C-BC5D-4853-9DE8-164F13A7BCEE}" dt="2023-02-01T03:06:54.009" v="488" actId="15"/>
          <ac:spMkLst>
            <pc:docMk/>
            <pc:sldMk cId="3849863753" sldId="312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463332"/>
          </a:xfrm>
        </p:spPr>
        <p:txBody>
          <a:bodyPr>
            <a:noAutofit/>
          </a:bodyPr>
          <a:lstStyle/>
          <a:p>
            <a:r>
              <a:rPr lang="en-US" sz="14000" dirty="0">
                <a:solidFill>
                  <a:schemeClr val="bg1"/>
                </a:solidFill>
              </a:rPr>
              <a:t>Did You Sin </a:t>
            </a:r>
            <a:br>
              <a:rPr lang="en-US" sz="14000" dirty="0">
                <a:solidFill>
                  <a:schemeClr val="bg1"/>
                </a:solidFill>
              </a:rPr>
            </a:br>
            <a:r>
              <a:rPr lang="en-US" sz="14000" dirty="0">
                <a:solidFill>
                  <a:schemeClr val="bg1"/>
                </a:solidFill>
              </a:rPr>
              <a:t>When You Sang?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81684"/>
            <a:ext cx="12192000" cy="1576315"/>
          </a:xfrm>
        </p:spPr>
        <p:txBody>
          <a:bodyPr>
            <a:no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James 4:17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Did You Sin When You 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You may be able to fool those sitting around you – but God cannot be fooled! </a:t>
            </a:r>
            <a:r>
              <a:rPr lang="en-US" sz="5000">
                <a:solidFill>
                  <a:schemeClr val="bg1"/>
                </a:solidFill>
              </a:rPr>
              <a:t>Gal</a:t>
            </a:r>
            <a:r>
              <a:rPr lang="en-US" sz="5000" dirty="0">
                <a:solidFill>
                  <a:schemeClr val="bg1"/>
                </a:solidFill>
              </a:rPr>
              <a:t>. 6:7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Mean what you sing – and live as a Christian today!</a:t>
            </a:r>
          </a:p>
        </p:txBody>
      </p:sp>
    </p:spTree>
    <p:extLst>
      <p:ext uri="{BB962C8B-B14F-4D97-AF65-F5344CB8AC3E}">
        <p14:creationId xmlns:p14="http://schemas.microsoft.com/office/powerpoint/2010/main" val="39466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2023 Justin D. </a:t>
            </a:r>
            <a:r>
              <a:rPr lang="en-US">
                <a:solidFill>
                  <a:srgbClr val="FFFF00"/>
                </a:solidFill>
              </a:rPr>
              <a:t>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2023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283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Did You Sin When You Sang?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are not talking about using mechanical instruments in worship; Scripture clearly does not authorize such use, Eph. 5:19, Col. 3:16.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instructed to “buy the truth” – Proverbs 23:23.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know that lying is a sin – Pro. 6:16-19.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Did You Sin When You Sang?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If you say something and not mean it, that makes what you told a lie. When we sing, we are saying words to a tune.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sing three songs and then examine them to see if we sang a lie.</a:t>
            </a:r>
          </a:p>
        </p:txBody>
      </p:sp>
    </p:spTree>
    <p:extLst>
      <p:ext uri="{BB962C8B-B14F-4D97-AF65-F5344CB8AC3E}">
        <p14:creationId xmlns:p14="http://schemas.microsoft.com/office/powerpoint/2010/main" val="321494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</a:t>
            </a:r>
            <a:r>
              <a:rPr lang="en-US" sz="6600" i="1" dirty="0">
                <a:solidFill>
                  <a:schemeClr val="bg1"/>
                </a:solidFill>
              </a:rPr>
              <a:t>I Am Resolved</a:t>
            </a:r>
            <a:r>
              <a:rPr lang="en-US" sz="6600" dirty="0">
                <a:solidFill>
                  <a:schemeClr val="bg1"/>
                </a:solidFill>
              </a:rPr>
              <a:t>					      #255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Resolved: firmly determined to do something; synonym of “set on”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Linger: stay in place longer than necessary because of a reluctance to leave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Allured: powerfully attract or charm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Leaving: go away from, depart from permanently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Heed: pay attention to; take notice of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Hasten: be quick to do something, more or travel hurriedly</a:t>
            </a:r>
            <a:br>
              <a:rPr lang="en-US" sz="50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</a:t>
            </a:r>
            <a:r>
              <a:rPr lang="en-US" sz="6600" i="1" dirty="0">
                <a:solidFill>
                  <a:schemeClr val="bg1"/>
                </a:solidFill>
              </a:rPr>
              <a:t>I Am Resolved</a:t>
            </a:r>
            <a:r>
              <a:rPr lang="en-US" sz="6600" dirty="0">
                <a:solidFill>
                  <a:schemeClr val="bg1"/>
                </a:solidFill>
              </a:rPr>
              <a:t>					      #255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To what should we resolve?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Become a Christian – Rom. 10:17, John 8:24, Luke 13:3, Matt. 10:32-33, Mark 16:16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Remain faithful (Matthew 10:22, Rev. 2:10)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Grow as a Christian (2 Pet. 3:18)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Faithfully worship (Singing, Praying, Partaking, Giving, Preaching)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Walk with the Savior – 1 John 1:7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really resolved? </a:t>
            </a:r>
            <a:r>
              <a:rPr lang="en-US" sz="5000" dirty="0">
                <a:solidFill>
                  <a:srgbClr val="FFFF00"/>
                </a:solidFill>
              </a:rPr>
              <a:t>If</a:t>
            </a:r>
            <a:r>
              <a:rPr lang="en-US" sz="5000" dirty="0">
                <a:solidFill>
                  <a:schemeClr val="bg1"/>
                </a:solidFill>
              </a:rPr>
              <a:t> you are, act today without delay!</a:t>
            </a:r>
            <a:br>
              <a:rPr lang="en-US" sz="50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</a:t>
            </a:r>
            <a:r>
              <a:rPr lang="en-US" sz="6600" i="1" dirty="0">
                <a:solidFill>
                  <a:schemeClr val="bg1"/>
                </a:solidFill>
              </a:rPr>
              <a:t>Oh, How I Love Jesus</a:t>
            </a:r>
            <a:r>
              <a:rPr lang="en-US" sz="6600" dirty="0">
                <a:solidFill>
                  <a:schemeClr val="bg1"/>
                </a:solidFill>
              </a:rPr>
              <a:t>		      #473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2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Love in the Bible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Eros – sensual or romantic; where we get erotic. Pr. 5:18-19, Song of Solomon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Storge – familial. In Greek, appears in Rom. 12:10; like the love Noah had for his wife and family; like Jacob had for his sons; like the love Mary and Martha had for Lazarus.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Philia – brotherly love that unites believer. John 13:35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Agape – God’s love for mankind, sacrificial, seeking the other’s best interest. John 3:16</a:t>
            </a:r>
            <a:br>
              <a:rPr lang="en-US" sz="4600" dirty="0">
                <a:solidFill>
                  <a:schemeClr val="bg1"/>
                </a:solidFill>
              </a:rPr>
            </a:b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</a:t>
            </a:r>
            <a:r>
              <a:rPr lang="en-US" sz="6600" i="1" dirty="0">
                <a:solidFill>
                  <a:schemeClr val="bg1"/>
                </a:solidFill>
              </a:rPr>
              <a:t>Oh, How I Love Jesus</a:t>
            </a:r>
            <a:r>
              <a:rPr lang="en-US" sz="6600" dirty="0">
                <a:solidFill>
                  <a:schemeClr val="bg1"/>
                </a:solidFill>
              </a:rPr>
              <a:t>		      #473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entire Bible is the greatest love story ever told. </a:t>
            </a:r>
            <a:endParaRPr lang="en-US" sz="46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Do you really love Jesus? </a:t>
            </a:r>
            <a:r>
              <a:rPr lang="en-US" sz="5000" dirty="0">
                <a:solidFill>
                  <a:srgbClr val="FFFF00"/>
                </a:solidFill>
              </a:rPr>
              <a:t>If</a:t>
            </a:r>
            <a:r>
              <a:rPr lang="en-US" sz="5000" dirty="0">
                <a:solidFill>
                  <a:schemeClr val="bg1"/>
                </a:solidFill>
              </a:rPr>
              <a:t> so, what are you doing about it? “They Will Know We are Christians by Our Love”</a:t>
            </a:r>
          </a:p>
        </p:txBody>
      </p:sp>
    </p:spTree>
    <p:extLst>
      <p:ext uri="{BB962C8B-B14F-4D97-AF65-F5344CB8AC3E}">
        <p14:creationId xmlns:p14="http://schemas.microsoft.com/office/powerpoint/2010/main" val="21078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</a:t>
            </a:r>
            <a:r>
              <a:rPr lang="en-US" sz="6600" i="1" dirty="0">
                <a:solidFill>
                  <a:schemeClr val="bg1"/>
                </a:solidFill>
              </a:rPr>
              <a:t>Seeking the Lost</a:t>
            </a:r>
            <a:r>
              <a:rPr lang="en-US" sz="6600" dirty="0">
                <a:solidFill>
                  <a:schemeClr val="bg1"/>
                </a:solidFill>
              </a:rPr>
              <a:t>				      #571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things get lost: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On purpose – we “forget” about things when it is convenient; some people purposefully “get lost” in the world.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On accident: we can lose something be honestly forgetting where we put it; Christians can lose their zeal and over time the fire dies.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Slowly over time: we must be careful – Hebrews 2:1 “lest we let them slip”</a:t>
            </a:r>
          </a:p>
        </p:txBody>
      </p:sp>
    </p:spTree>
    <p:extLst>
      <p:ext uri="{BB962C8B-B14F-4D97-AF65-F5344CB8AC3E}">
        <p14:creationId xmlns:p14="http://schemas.microsoft.com/office/powerpoint/2010/main" val="205561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</a:t>
            </a:r>
            <a:r>
              <a:rPr lang="en-US" sz="6600" i="1" dirty="0">
                <a:solidFill>
                  <a:schemeClr val="bg1"/>
                </a:solidFill>
              </a:rPr>
              <a:t>Seeking the Lost</a:t>
            </a:r>
            <a:r>
              <a:rPr lang="en-US" sz="6600" dirty="0">
                <a:solidFill>
                  <a:schemeClr val="bg1"/>
                </a:solidFill>
              </a:rPr>
              <a:t>				      #571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Luke 15:3-7 – 100 sheep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story is different if you are part of the 99 or if you are the 1.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 thankful, because to Christ, you were/are the 1. Will you return the favor?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really seeking the lost? Look around you! The world is lost!! Matt. 7:13-14</a:t>
            </a:r>
          </a:p>
        </p:txBody>
      </p:sp>
    </p:spTree>
    <p:extLst>
      <p:ext uri="{BB962C8B-B14F-4D97-AF65-F5344CB8AC3E}">
        <p14:creationId xmlns:p14="http://schemas.microsoft.com/office/powerpoint/2010/main" val="384986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15239</TotalTime>
  <Words>695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Did You Sin  When You Sang?</vt:lpstr>
      <vt:lpstr>Did You Sin When You Sang?</vt:lpstr>
      <vt:lpstr>Did You Sin When You Sang?</vt:lpstr>
      <vt:lpstr>1. I Am Resolved           #255</vt:lpstr>
      <vt:lpstr>1. I Am Resolved           #255</vt:lpstr>
      <vt:lpstr>2. Oh, How I Love Jesus        #473</vt:lpstr>
      <vt:lpstr>2. Oh, How I Love Jesus        #473</vt:lpstr>
      <vt:lpstr>3. Seeking the Lost          #571</vt:lpstr>
      <vt:lpstr>3. Seeking the Lost          #571</vt:lpstr>
      <vt:lpstr>Did You Sin When You Sing?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156</cp:revision>
  <dcterms:created xsi:type="dcterms:W3CDTF">2020-03-28T20:11:58Z</dcterms:created>
  <dcterms:modified xsi:type="dcterms:W3CDTF">2023-05-09T22:25:57Z</dcterms:modified>
</cp:coreProperties>
</file>