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74" r:id="rId11"/>
    <p:sldId id="265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148" y="0"/>
            <a:ext cx="11290852" cy="5592416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I Have Decided </a:t>
            </a:r>
            <a:br>
              <a:rPr lang="en-US" sz="9600" dirty="0">
                <a:solidFill>
                  <a:schemeClr val="bg1"/>
                </a:solidFill>
              </a:rPr>
            </a:br>
            <a:r>
              <a:rPr lang="en-US" sz="9600" dirty="0">
                <a:solidFill>
                  <a:schemeClr val="bg1"/>
                </a:solidFill>
              </a:rPr>
              <a:t>to Follow Jesus: </a:t>
            </a:r>
            <a:br>
              <a:rPr lang="en-US" sz="9600" dirty="0">
                <a:solidFill>
                  <a:schemeClr val="bg1"/>
                </a:solidFill>
              </a:rPr>
            </a:br>
            <a:r>
              <a:rPr lang="en-US" sz="9600" dirty="0">
                <a:solidFill>
                  <a:schemeClr val="bg1"/>
                </a:solidFill>
              </a:rPr>
              <a:t>The World Behind Me, The Cross Before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Luke 9:53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A16E5D-6DE3-45CC-9C57-5FF5D4A78EC4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Next Scheduled Live Study: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80662"/>
            <a:ext cx="12365502" cy="5877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Wednesday 6:30pm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The Plagues of Egypt</a:t>
            </a:r>
          </a:p>
          <a:p>
            <a:pPr marL="0" indent="0" algn="ctr">
              <a:buNone/>
            </a:pPr>
            <a:endParaRPr lang="en-US" sz="6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Thursday 6:30pm – Matthew 20 with Bill Boyd and Justin Reed</a:t>
            </a:r>
          </a:p>
        </p:txBody>
      </p:sp>
    </p:spTree>
    <p:extLst>
      <p:ext uri="{BB962C8B-B14F-4D97-AF65-F5344CB8AC3E}">
        <p14:creationId xmlns:p14="http://schemas.microsoft.com/office/powerpoint/2010/main" val="4268245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</a:t>
            </a:r>
            <a:r>
              <a:rPr lang="en-US">
                <a:solidFill>
                  <a:srgbClr val="FFFF00"/>
                </a:solidFill>
              </a:rPr>
              <a:t>© 2020 </a:t>
            </a:r>
            <a:r>
              <a:rPr lang="en-US" dirty="0">
                <a:solidFill>
                  <a:srgbClr val="FFFF00"/>
                </a:solidFill>
              </a:rPr>
              <a:t>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World Behind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This verse is not in every songbook; however, it is very useful for our study.</a:t>
            </a:r>
          </a:p>
          <a:p>
            <a:r>
              <a:rPr lang="en-US" sz="5000" dirty="0">
                <a:solidFill>
                  <a:schemeClr val="bg1"/>
                </a:solidFill>
              </a:rPr>
              <a:t>In this lesson, let us look at two passages in regards to Jesus and one passage in regards to Paul.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Jesus Going to Jerusalem </a:t>
            </a:r>
            <a:r>
              <a:rPr lang="en-US" dirty="0">
                <a:solidFill>
                  <a:schemeClr val="bg1"/>
                </a:solidFill>
              </a:rPr>
              <a:t>(Luke 9:53)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Background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God knew when He would send Jesus – Gal. 4:4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He knew what His job was – Luke 2:48-50; John 4:34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 knew what was waiting in Jerusalem!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“Triumphant entry” – Luke 19:25-30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Betrayed by a friend – Luke 22:47-48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Tried (falsely) 6 times – Matt., Mark, Luke, John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Die on the cross – Luke 23:46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He would rise again – Luke 24:6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Jesus Going to Jerusalem </a:t>
            </a:r>
            <a:r>
              <a:rPr lang="en-US" dirty="0">
                <a:solidFill>
                  <a:schemeClr val="bg1"/>
                </a:solidFill>
              </a:rPr>
              <a:t>(Luke 9:53)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Once Jesus set His face to go towards Jerusalem, He knew there was </a:t>
            </a:r>
            <a:r>
              <a:rPr lang="en-US" sz="5000" b="1" i="1" u="sng" dirty="0">
                <a:solidFill>
                  <a:schemeClr val="bg1"/>
                </a:solidFill>
              </a:rPr>
              <a:t>NO GOING BACK!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01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Jesus Leaving Heaven </a:t>
            </a:r>
            <a:r>
              <a:rPr lang="en-US" sz="5400" dirty="0">
                <a:solidFill>
                  <a:schemeClr val="bg1"/>
                </a:solidFill>
              </a:rPr>
              <a:t>(Phil. 2:5-8)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Background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V. 1-2 – encouragement for unity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V. 3 – look out for others as you would yourself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V. 4 – cf. Gal. 6:1-2</a:t>
            </a:r>
          </a:p>
          <a:p>
            <a:r>
              <a:rPr lang="en-US" sz="5000" dirty="0">
                <a:solidFill>
                  <a:schemeClr val="bg1"/>
                </a:solidFill>
              </a:rPr>
              <a:t>Look at everything Christ left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Glories of Heaven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Being in the presence with God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Being equal with God (He was God in the flesh)</a:t>
            </a:r>
          </a:p>
        </p:txBody>
      </p:sp>
    </p:spTree>
    <p:extLst>
      <p:ext uri="{BB962C8B-B14F-4D97-AF65-F5344CB8AC3E}">
        <p14:creationId xmlns:p14="http://schemas.microsoft.com/office/powerpoint/2010/main" val="282545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Jesus Leaving Heaven </a:t>
            </a:r>
            <a:r>
              <a:rPr lang="en-US" sz="5400" dirty="0">
                <a:solidFill>
                  <a:schemeClr val="bg1"/>
                </a:solidFill>
              </a:rPr>
              <a:t>(Phil. 2:5-8)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He literally left (literally emptied Himself) Heaven why? To do God’s Will!</a:t>
            </a:r>
          </a:p>
        </p:txBody>
      </p:sp>
    </p:spTree>
    <p:extLst>
      <p:ext uri="{BB962C8B-B14F-4D97-AF65-F5344CB8AC3E}">
        <p14:creationId xmlns:p14="http://schemas.microsoft.com/office/powerpoint/2010/main" val="392944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Paul Forgetting His Past </a:t>
            </a:r>
            <a:r>
              <a:rPr lang="en-US" dirty="0">
                <a:solidFill>
                  <a:schemeClr val="bg1"/>
                </a:solidFill>
              </a:rPr>
              <a:t>(Phil. 3:13-14)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Background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V. 1 – “Finally” – not the end but getting to point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V. 2-3 – beware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V. 4-11 – Paul’s illustrious pedigree</a:t>
            </a:r>
          </a:p>
          <a:p>
            <a:r>
              <a:rPr lang="en-US" sz="5000" dirty="0">
                <a:solidFill>
                  <a:schemeClr val="bg1"/>
                </a:solidFill>
              </a:rPr>
              <a:t>Look at everything Paul left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 good name &amp; reputation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Respect of his peers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The ability &amp; authority to do whatever he wanted to</a:t>
            </a:r>
          </a:p>
        </p:txBody>
      </p:sp>
    </p:spTree>
    <p:extLst>
      <p:ext uri="{BB962C8B-B14F-4D97-AF65-F5344CB8AC3E}">
        <p14:creationId xmlns:p14="http://schemas.microsoft.com/office/powerpoint/2010/main" val="362403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Paul Forgetting His Past </a:t>
            </a:r>
            <a:r>
              <a:rPr lang="en-US" dirty="0">
                <a:solidFill>
                  <a:schemeClr val="bg1"/>
                </a:solidFill>
              </a:rPr>
              <a:t>(Phil. 3:13-14)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Paul gave all of these things worldly things up because he knew he had to leave them </a:t>
            </a:r>
            <a:r>
              <a:rPr lang="en-US" sz="5000" dirty="0" err="1">
                <a:solidFill>
                  <a:schemeClr val="bg1"/>
                </a:solidFill>
              </a:rPr>
              <a:t>beind</a:t>
            </a:r>
            <a:r>
              <a:rPr lang="en-US" sz="5000" dirty="0">
                <a:solidFill>
                  <a:schemeClr val="bg1"/>
                </a:solidFill>
              </a:rPr>
              <a:t> – Phil. 1:21-26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71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World Behind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Like Jesus and Paul, we must be willing to leave the world behind us and live totally for the cross.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Like Jesus, we know what that entails!</a:t>
            </a:r>
          </a:p>
          <a:p>
            <a:r>
              <a:rPr lang="en-US" sz="5000" dirty="0">
                <a:solidFill>
                  <a:schemeClr val="bg1"/>
                </a:solidFill>
              </a:rPr>
              <a:t>Like Paul, we must leave every worldly pedigree.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 said it best: Luke 14:26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53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13543</TotalTime>
  <Words>508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I Have Decided  to Follow Jesus:  The World Behind Me, The Cross Before Me</vt:lpstr>
      <vt:lpstr>The World Behind Me</vt:lpstr>
      <vt:lpstr>1. Jesus Going to Jerusalem (Luke 9:53)</vt:lpstr>
      <vt:lpstr>1. Jesus Going to Jerusalem (Luke 9:53)</vt:lpstr>
      <vt:lpstr>2. Jesus Leaving Heaven (Phil. 2:5-8)</vt:lpstr>
      <vt:lpstr>2. Jesus Leaving Heaven (Phil. 2:5-8)</vt:lpstr>
      <vt:lpstr>3. Paul Forgetting His Past (Phil. 3:13-14)</vt:lpstr>
      <vt:lpstr>3. Paul Forgetting His Past (Phil. 3:13-14)</vt:lpstr>
      <vt:lpstr>The World Behind Me</vt:lpstr>
      <vt:lpstr>PowerPoint Presentation</vt:lpstr>
      <vt:lpstr>Next Scheduled Live Study: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81</cp:revision>
  <dcterms:created xsi:type="dcterms:W3CDTF">2020-03-28T20:11:58Z</dcterms:created>
  <dcterms:modified xsi:type="dcterms:W3CDTF">2020-08-21T12:33:11Z</dcterms:modified>
</cp:coreProperties>
</file>