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74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I Have Decided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to Follow Jesus: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My Cross I’ll Carry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>
                <a:solidFill>
                  <a:schemeClr val="bg1"/>
                </a:solidFill>
              </a:rPr>
              <a:t>‘Til</a:t>
            </a:r>
            <a:r>
              <a:rPr lang="en-US" sz="10300" dirty="0">
                <a:solidFill>
                  <a:schemeClr val="bg1"/>
                </a:solidFill>
              </a:rPr>
              <a:t> I See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22:4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6ADDE-1850-4FD5-A7CB-14993A64982D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My Cross I’ll Carry </a:t>
            </a:r>
            <a:r>
              <a:rPr lang="en-US" sz="6600" dirty="0" err="1">
                <a:solidFill>
                  <a:schemeClr val="bg1"/>
                </a:solidFill>
              </a:rPr>
              <a:t>‘Til</a:t>
            </a:r>
            <a:r>
              <a:rPr lang="en-US" sz="6600" dirty="0">
                <a:solidFill>
                  <a:schemeClr val="bg1"/>
                </a:solidFill>
              </a:rPr>
              <a:t> I See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in a series examining this invitation song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As we examine this topic, it is best to look at the life of Paul as it relates to our life of service to God.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Three main areas to examine: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He Had a Life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all have a life to live – what will we do with it?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22:4 – Paul’s own confession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8:1-4, 9:1-3 – God knew Saul was sincere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Saul’s question – Revelation says all who hit Jesus will have their names called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9:8ff – Paul not saved on the Damascus Rd.; he had to go find Ananias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We All Have a Cross to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Acts 9:15, 17 – brother – not saved but brother in the sense of both are Jews </a:t>
            </a:r>
          </a:p>
          <a:p>
            <a:r>
              <a:rPr lang="en-US" sz="5000" dirty="0">
                <a:solidFill>
                  <a:schemeClr val="bg1"/>
                </a:solidFill>
              </a:rPr>
              <a:t>As long as we are on this earth, we will never have the homecourt advantage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had many things to bear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told we have a cross to bear. Galatians 2:20 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also made this statement: Philippians 1:21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Decision to Made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was told by Ananias he had a decision to make: Acts 22:12-15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22:16 – “</a:t>
            </a:r>
            <a:r>
              <a:rPr lang="en-US" sz="5000" dirty="0" err="1">
                <a:solidFill>
                  <a:schemeClr val="bg1"/>
                </a:solidFill>
              </a:rPr>
              <a:t>tarriest</a:t>
            </a:r>
            <a:r>
              <a:rPr lang="en-US" sz="5000" dirty="0">
                <a:solidFill>
                  <a:schemeClr val="bg1"/>
                </a:solidFill>
              </a:rPr>
              <a:t>” = you know what to do, why are you putting it off?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Today, many are like Saul, yet – Acts 22:16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Everything is ready, we are just waiting on the erring sinner to respond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1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My Cross I’ll Carry </a:t>
            </a:r>
            <a:r>
              <a:rPr lang="en-US" sz="6600" dirty="0" err="1">
                <a:solidFill>
                  <a:schemeClr val="bg1"/>
                </a:solidFill>
              </a:rPr>
              <a:t>‘Til</a:t>
            </a:r>
            <a:r>
              <a:rPr lang="en-US" sz="6600" dirty="0">
                <a:solidFill>
                  <a:schemeClr val="bg1"/>
                </a:solidFill>
              </a:rPr>
              <a:t> I See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had a cross to carry and so do we. Do we carry this cross?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carry our cross (Matthew 16:24) daily (Luke 9:23) – on the good days, the bad days, and the in-between days!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going to carry your cross until you see Jesus?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5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13527</TotalTime>
  <Words>412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 Have Decided  to Follow Jesus:  My Cross I’ll Carry  ‘Til I See Jesus</vt:lpstr>
      <vt:lpstr>My Cross I’ll Carry ‘Til I See Jesus</vt:lpstr>
      <vt:lpstr>1. He Had a Life to Live</vt:lpstr>
      <vt:lpstr>2. We All Have a Cross to Bear</vt:lpstr>
      <vt:lpstr>3. A Decision to Made</vt:lpstr>
      <vt:lpstr>My Cross I’ll Carry ‘Til I See Jesus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77</cp:revision>
  <dcterms:created xsi:type="dcterms:W3CDTF">2020-03-28T20:11:58Z</dcterms:created>
  <dcterms:modified xsi:type="dcterms:W3CDTF">2020-07-31T12:38:59Z</dcterms:modified>
</cp:coreProperties>
</file>