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296" r:id="rId10"/>
    <p:sldId id="298" r:id="rId11"/>
    <p:sldId id="288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David &amp; Bathsheba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2 Samuel 11-12, Psalm 51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with Bill Boyd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Matthew 21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David &amp; Bathsheba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David is the 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King of Israel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This story illustrates the love of God, the destructiveness of sin, and the process of repentance</a:t>
            </a:r>
          </a:p>
          <a:p>
            <a:r>
              <a:rPr lang="en-US" sz="5000" dirty="0">
                <a:solidFill>
                  <a:schemeClr val="bg1"/>
                </a:solidFill>
              </a:rPr>
              <a:t>Scene: Israel is at war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Samuel: David as boy/Saul as king;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2 Samuel: David as king/(Solomon as boy);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1 Kings: Solomon as king/Divided kingdom</a:t>
            </a:r>
          </a:p>
          <a:p>
            <a:endParaRPr lang="en-US" sz="5000" dirty="0">
              <a:solidFill>
                <a:schemeClr val="bg1"/>
              </a:solidFill>
            </a:endParaRP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Sin – 2 Samuel 11:1-5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David has not gone into battle yet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evening: he sees Bathsheba taking a bath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asks who she is, an “army wife”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David has Bathsheba brought unto him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Bathsheba: “I am with child.”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David: “What have I done? What will I do?”</a:t>
            </a:r>
            <a:br>
              <a:rPr lang="en-US" sz="5000" dirty="0">
                <a:solidFill>
                  <a:schemeClr val="bg1"/>
                </a:solidFill>
              </a:rPr>
            </a:b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 Coverup – 2 Samuel 11:6-27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6 – David asks for Uriah</a:t>
            </a:r>
          </a:p>
          <a:p>
            <a:r>
              <a:rPr lang="en-US" sz="5000" dirty="0">
                <a:solidFill>
                  <a:schemeClr val="bg1"/>
                </a:solidFill>
              </a:rPr>
              <a:t>7 – making this look legitimate</a:t>
            </a:r>
          </a:p>
          <a:p>
            <a:r>
              <a:rPr lang="en-US" sz="5000" dirty="0">
                <a:solidFill>
                  <a:schemeClr val="bg1"/>
                </a:solidFill>
              </a:rPr>
              <a:t>8 – Uriah sent to his house with a feast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Uriah (a just man) refused to go inside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David questions Uriah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 – “my soldiers are not home, neither am I”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 – David made him stay</a:t>
            </a:r>
          </a:p>
        </p:txBody>
      </p:sp>
    </p:spTree>
    <p:extLst>
      <p:ext uri="{BB962C8B-B14F-4D97-AF65-F5344CB8AC3E}">
        <p14:creationId xmlns:p14="http://schemas.microsoft.com/office/powerpoint/2010/main" val="70008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 Coverup – 2 Samuel 11:6-27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13 – David made Uriah drunk to cover his sin!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 – Uriah must take a letter to front line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 – letter: put Uriah up front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 – Joab following orders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 – Uriah died; David thinks “all is well”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 – Joab tells David all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19-21 – a great coverup story</a:t>
            </a:r>
          </a:p>
        </p:txBody>
      </p:sp>
    </p:spTree>
    <p:extLst>
      <p:ext uri="{BB962C8B-B14F-4D97-AF65-F5344CB8AC3E}">
        <p14:creationId xmlns:p14="http://schemas.microsoft.com/office/powerpoint/2010/main" val="282893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 Coverup – 2 Samuel 11:6-27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22-24 – rehearsed the story; Uriah is dead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 – Bathsheba mourns the death of Uriah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 – David brought Bathsheba to his house and she becomes his wife</a:t>
            </a:r>
          </a:p>
        </p:txBody>
      </p:sp>
    </p:spTree>
    <p:extLst>
      <p:ext uri="{BB962C8B-B14F-4D97-AF65-F5344CB8AC3E}">
        <p14:creationId xmlns:p14="http://schemas.microsoft.com/office/powerpoint/2010/main" val="429005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The Punishment – 2 Sam. 12:1-24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1-6 – Nathan the prophet’s story</a:t>
            </a:r>
          </a:p>
          <a:p>
            <a:r>
              <a:rPr lang="en-US" sz="5000" dirty="0">
                <a:solidFill>
                  <a:schemeClr val="bg1"/>
                </a:solidFill>
              </a:rPr>
              <a:t>7 – “Thou art the man!” Imagine the courage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why have you done this evil?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David admits his sin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 – David &amp; Bathsheba’s son struck with sickness – v. 18 – child dies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 – in the face of death, David worshiped</a:t>
            </a:r>
          </a:p>
        </p:txBody>
      </p:sp>
    </p:spTree>
    <p:extLst>
      <p:ext uri="{BB962C8B-B14F-4D97-AF65-F5344CB8AC3E}">
        <p14:creationId xmlns:p14="http://schemas.microsoft.com/office/powerpoint/2010/main" val="100243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The Punishment – 2 Sam. 12:1-24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21 – servants wonder why he worshiped 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 – David: “I can’t bring him back but I can go where he is”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 – another son born: Solomon (God’s redemptive nature shown)</a:t>
            </a:r>
          </a:p>
        </p:txBody>
      </p:sp>
    </p:spTree>
    <p:extLst>
      <p:ext uri="{BB962C8B-B14F-4D97-AF65-F5344CB8AC3E}">
        <p14:creationId xmlns:p14="http://schemas.microsoft.com/office/powerpoint/2010/main" val="397668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(Lessons) How to Handle Sin – Psalm 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V.3-4 – acknowledge you have sinned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V.7 – purge the sins (repent)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V.10-12 – live life anew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V.13 – teach others not to do what you did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12074</TotalTime>
  <Words>583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David &amp; Bathsheba</vt:lpstr>
      <vt:lpstr>David &amp; Bathsheba</vt:lpstr>
      <vt:lpstr>1. The Sin – 2 Samuel 11:1-5</vt:lpstr>
      <vt:lpstr>2. The Coverup – 2 Samuel 11:6-27</vt:lpstr>
      <vt:lpstr>2. The Coverup – 2 Samuel 11:6-27</vt:lpstr>
      <vt:lpstr>2. The Coverup – 2 Samuel 11:6-27</vt:lpstr>
      <vt:lpstr>3. The Punishment – 2 Sam. 12:1-24</vt:lpstr>
      <vt:lpstr>3. The Punishment – 2 Sam. 12:1-24</vt:lpstr>
      <vt:lpstr>(Lessons) How to Handle Sin – Psalm 51</vt:lpstr>
      <vt:lpstr>For a copy of these notes:  thejustinreedshow.com/bibleresources or  Google: Justin Reed Bible  VBS Notes &gt; Notes &amp; PowerPoint</vt:lpstr>
      <vt:lpstr>Next Scheduled Study: Thursday 6:30pm with Bill Boyd Matthew 21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128</cp:revision>
  <dcterms:created xsi:type="dcterms:W3CDTF">2020-03-28T20:11:58Z</dcterms:created>
  <dcterms:modified xsi:type="dcterms:W3CDTF">2020-09-09T12:42:56Z</dcterms:modified>
</cp:coreProperties>
</file>