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0" r:id="rId5"/>
    <p:sldId id="301" r:id="rId6"/>
    <p:sldId id="302" r:id="rId7"/>
    <p:sldId id="303" r:id="rId8"/>
    <p:sldId id="304" r:id="rId9"/>
    <p:sldId id="292" r:id="rId10"/>
    <p:sldId id="274" r:id="rId11"/>
    <p:sldId id="299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Contentment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1 Timothy 6:6-12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Thursday Night Bible Study with Bill Boyd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Contentment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“Godliness with contentment is great gain.”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Many today do not live lives of contentment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They are distracted by ever popular ambitions. If you question this, watch “reality” tv – based on a lack of contentment.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Contentment is Not {1}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Conceit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Some think “Contentment = conceit”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Pronounce themselves ‘better,’ ‘above’ others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This satisfies them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They have a “contentment” that is not Christian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Christians know “contentment ≠ conceit”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God made all equal – Acts 10:34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Not to think higher – Romans 12:3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Jesus died for all – 1 John 4:14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No glory before God in man’s imaginations – Rom. 1:26-29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Contentment is Not {2}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Laziness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Some think “contentment = laziness”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Some fail to work &amp; provide for family/give to others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Some are never motivated to work for the Lord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They have a poverty of the mind, soul, spirit.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Christians know “contentment ≠ laziness”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Work to provide for own – 2 Thess. 3:10, 12; 1 Tim. 5:8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Work to provide for poor – Ephesians 4:28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Work in vineyard/kingdom – Mt. 9:37-38; 1 Cor. 3:9</a:t>
            </a:r>
          </a:p>
        </p:txBody>
      </p:sp>
    </p:spTree>
    <p:extLst>
      <p:ext uri="{BB962C8B-B14F-4D97-AF65-F5344CB8AC3E}">
        <p14:creationId xmlns:p14="http://schemas.microsoft.com/office/powerpoint/2010/main" val="30043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Contentment is Not {3}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Being self-satisfied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Some think “contentment = satisfied with personal salvation”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Some think “ticket punching” is sufficient or they decide they’ve done enough.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Some decide they are saved regardless of the Bible.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Christians know “contentment ≠ self-satisfaction”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Assemble regularly – Hebrews 10:25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Can never do enough on our own – Ephesians 2:8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Continue to examine self – 2 Corinthians 13:5</a:t>
            </a:r>
          </a:p>
        </p:txBody>
      </p:sp>
    </p:spTree>
    <p:extLst>
      <p:ext uri="{BB962C8B-B14F-4D97-AF65-F5344CB8AC3E}">
        <p14:creationId xmlns:p14="http://schemas.microsoft.com/office/powerpoint/2010/main" val="202124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What Contentment is {1}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Living within One’s Means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Many today do not live within their means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Problem in the US, “keep up with the Jones” – maxed out, cannot pay back → bankruptcy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Christians know what this means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Paul to Timothy – 1 6:6-12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Jesus – Matthew 6:19-34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Need to be free of the love of money – Hebrews 13:5-6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Model prayer – Matthew 6:11</a:t>
            </a:r>
          </a:p>
        </p:txBody>
      </p:sp>
    </p:spTree>
    <p:extLst>
      <p:ext uri="{BB962C8B-B14F-4D97-AF65-F5344CB8AC3E}">
        <p14:creationId xmlns:p14="http://schemas.microsoft.com/office/powerpoint/2010/main" val="203763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What Contentment is {2}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Being Happy regardless of one’s situation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M/Billionaires not content, endlessly climbing corporate matter, poor &amp; miserable vs. poor &amp; happy – difference? Contentment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Christians know to be content regardless of situation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Philippians 4:11-12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Acts 16:25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1 Corinthians 4:11-12</a:t>
            </a:r>
          </a:p>
          <a:p>
            <a:pPr lvl="1"/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6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What Contentment is {3}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Peaceful self-assurance of salvation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Some cannot comprehend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Physical thinks if we don’t have it, not happy; material possessions cause mush strife/envy – all resulted from improper focus on the value of physical things.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Christian finds contentment in spiritual not physical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Jesus gave up riches and became poor for us </a:t>
            </a:r>
            <a:r>
              <a:rPr lang="en-US" sz="3200" dirty="0">
                <a:solidFill>
                  <a:schemeClr val="bg1"/>
                </a:solidFill>
              </a:rPr>
              <a:t>– 2 Cor. 8:9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Jesus taught value of spiritual – Matthew 6:19-24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Godliness (not wealth) brings contentment – 1 Tim. 6:6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Trust in God brings contentment – 1 Timothy 6:17-19</a:t>
            </a:r>
          </a:p>
        </p:txBody>
      </p:sp>
    </p:spTree>
    <p:extLst>
      <p:ext uri="{BB962C8B-B14F-4D97-AF65-F5344CB8AC3E}">
        <p14:creationId xmlns:p14="http://schemas.microsoft.com/office/powerpoint/2010/main" val="218870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Contentment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Is not:</a:t>
            </a:r>
          </a:p>
          <a:p>
            <a:pPr marL="914400" indent="-914400"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Conceit</a:t>
            </a:r>
          </a:p>
          <a:p>
            <a:pPr marL="914400" indent="-914400"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Laziness</a:t>
            </a:r>
          </a:p>
          <a:p>
            <a:pPr marL="914400" indent="-914400"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Self-satisfaction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Is:</a:t>
            </a:r>
          </a:p>
          <a:p>
            <a:pPr marL="914400" indent="-914400"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Living within one’s means</a:t>
            </a:r>
          </a:p>
          <a:p>
            <a:pPr marL="914400" indent="-914400"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Happiness in spite of circumstances</a:t>
            </a:r>
          </a:p>
          <a:p>
            <a:pPr marL="914400" indent="-914400"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Peacefulness due to knowledge of spirituality</a:t>
            </a: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14369</TotalTime>
  <Words>657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Contentment</vt:lpstr>
      <vt:lpstr>Contentment</vt:lpstr>
      <vt:lpstr>1. What Contentment is Not {1}</vt:lpstr>
      <vt:lpstr>1. What Contentment is Not {2}</vt:lpstr>
      <vt:lpstr>1. What Contentment is Not {3}</vt:lpstr>
      <vt:lpstr>2. What Contentment is {1}</vt:lpstr>
      <vt:lpstr>2. What Contentment is {2}</vt:lpstr>
      <vt:lpstr>2. What Contentment is {3}</vt:lpstr>
      <vt:lpstr>Contentment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100</cp:revision>
  <dcterms:created xsi:type="dcterms:W3CDTF">2020-03-28T20:11:58Z</dcterms:created>
  <dcterms:modified xsi:type="dcterms:W3CDTF">2020-10-01T01:46:34Z</dcterms:modified>
</cp:coreProperties>
</file>