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302" r:id="rId7"/>
    <p:sldId id="274" r:id="rId8"/>
    <p:sldId id="299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Christian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Conduct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11:26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Christian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Being a Christian is the best title one can hold.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How to become a Christian?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Hear &gt; Believe &gt; Repent &gt; Confess &gt;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Be Baptized &gt; Remain Faithful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Christ died for our sins – we life for Him!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areas of conduct &amp; how to do so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we assemble, we worship: Ac. 20:7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just to sit but doing what He prescribes!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Praying: Model prayer – Matthew 6:9-13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Reading: Nehemiah 8:4-5; easy access today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Singing: Ephesians 5:19; Colossians 3:16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Preaching: 1 Corinthians 1:21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Lord’s Supper: Matthew 26:26-29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Giving: 1 Corinthians 16:1-2 [2 Cor. 9:6-7]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In Dress – Physical &amp; Lifestyle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Christians are to dress in a way that is not provocative or seductive.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gives qualifications of elders &amp; deacons in 2 Timothy 3 and he talks about apparel also. 3:1-12 &amp; 2:9-15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be a constant representation of Christ to the world.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Only Bible that some people ever read. Anon.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6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In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Must always do the right thing: WWJD?</a:t>
            </a:r>
          </a:p>
          <a:p>
            <a:r>
              <a:rPr lang="en-US" sz="5000" dirty="0">
                <a:solidFill>
                  <a:schemeClr val="bg1"/>
                </a:solidFill>
              </a:rPr>
              <a:t>Romans 12:11 – not slothful in business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Christian’s Business Life is a Silent Sermon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Must be respect – 1 Peter 2:18-19; emp. to emp.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Dignity of work – all done for the glory of God,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1 Corinthians 10:31; not for an earthly master or for personal prestige but for God!</a:t>
            </a:r>
          </a:p>
        </p:txBody>
      </p:sp>
    </p:spTree>
    <p:extLst>
      <p:ext uri="{BB962C8B-B14F-4D97-AF65-F5344CB8AC3E}">
        <p14:creationId xmlns:p14="http://schemas.microsoft.com/office/powerpoint/2010/main" val="273800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Christian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Christian is one lucky person!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They will conduct themselves well in worship, dress, and business.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Colossians 3:17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you’re not a Christian, why not make that decision today – here to help!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A Study of Matthew with Bill Boyd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2015,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14657</TotalTime>
  <Words>416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Christian  Conduct</vt:lpstr>
      <vt:lpstr>Christian Conduct</vt:lpstr>
      <vt:lpstr>1. In Worship</vt:lpstr>
      <vt:lpstr>2. In Dress – Physical &amp; Lifestyle</vt:lpstr>
      <vt:lpstr>3. In Business</vt:lpstr>
      <vt:lpstr>Christian Conduct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128</cp:revision>
  <dcterms:created xsi:type="dcterms:W3CDTF">2020-03-28T20:11:58Z</dcterms:created>
  <dcterms:modified xsi:type="dcterms:W3CDTF">2020-12-05T04:22:00Z</dcterms:modified>
</cp:coreProperties>
</file>