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85" r:id="rId4"/>
    <p:sldId id="300" r:id="rId5"/>
    <p:sldId id="301" r:id="rId6"/>
    <p:sldId id="302" r:id="rId7"/>
    <p:sldId id="292" r:id="rId8"/>
    <p:sldId id="274" r:id="rId9"/>
    <p:sldId id="299" r:id="rId10"/>
    <p:sldId id="28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940D-78CE-4152-BE0C-FD2CE7309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91548"/>
            <a:ext cx="12192000" cy="5300868"/>
          </a:xfrm>
        </p:spPr>
        <p:txBody>
          <a:bodyPr>
            <a:noAutofit/>
          </a:bodyPr>
          <a:lstStyle/>
          <a:p>
            <a:r>
              <a:rPr lang="en-US" sz="10300" dirty="0">
                <a:solidFill>
                  <a:schemeClr val="bg1"/>
                </a:solidFill>
              </a:rPr>
              <a:t>Attitudes </a:t>
            </a:r>
            <a:br>
              <a:rPr lang="en-US" sz="10300" dirty="0">
                <a:solidFill>
                  <a:schemeClr val="bg1"/>
                </a:solidFill>
              </a:rPr>
            </a:br>
            <a:r>
              <a:rPr lang="en-US" sz="10300" dirty="0">
                <a:solidFill>
                  <a:schemeClr val="bg1"/>
                </a:solidFill>
              </a:rPr>
              <a:t>for </a:t>
            </a:r>
            <a:br>
              <a:rPr lang="en-US" sz="10300" dirty="0">
                <a:solidFill>
                  <a:schemeClr val="bg1"/>
                </a:solidFill>
              </a:rPr>
            </a:br>
            <a:r>
              <a:rPr lang="en-US" sz="10300" dirty="0">
                <a:solidFill>
                  <a:schemeClr val="bg1"/>
                </a:solidFill>
              </a:rPr>
              <a:t>Success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592416"/>
            <a:ext cx="9144000" cy="1265583"/>
          </a:xfrm>
        </p:spPr>
        <p:txBody>
          <a:bodyPr>
            <a:normAutofit lnSpcReduction="10000"/>
          </a:bodyPr>
          <a:lstStyle/>
          <a:p>
            <a:r>
              <a:rPr lang="en-US" sz="8800" dirty="0">
                <a:solidFill>
                  <a:schemeClr val="bg1"/>
                </a:solidFill>
              </a:rPr>
              <a:t>Joshua 1:1-9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524916-0B91-45DF-AEE7-79C52F4E1D5A}"/>
              </a:ext>
            </a:extLst>
          </p:cNvPr>
          <p:cNvSpPr/>
          <p:nvPr/>
        </p:nvSpPr>
        <p:spPr>
          <a:xfrm rot="16200000">
            <a:off x="-2877493" y="2608512"/>
            <a:ext cx="6790820" cy="17081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5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Live at Five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Sermon 2016, 2020 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 2020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</a:t>
            </a:r>
            <a:r>
              <a:rPr lang="en-US" dirty="0" err="1">
                <a:solidFill>
                  <a:srgbClr val="FFFF00"/>
                </a:solidFill>
              </a:rPr>
              <a:t>bibleresources</a:t>
            </a: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</p:txBody>
      </p:sp>
    </p:spTree>
    <p:extLst>
      <p:ext uri="{BB962C8B-B14F-4D97-AF65-F5344CB8AC3E}">
        <p14:creationId xmlns:p14="http://schemas.microsoft.com/office/powerpoint/2010/main" val="337209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Attitudes for Success </a:t>
            </a:r>
            <a:r>
              <a:rPr lang="en-US" sz="6000" dirty="0">
                <a:solidFill>
                  <a:schemeClr val="bg1"/>
                </a:solidFill>
              </a:rPr>
              <a:t>–</a:t>
            </a:r>
            <a:r>
              <a:rPr lang="en-US" sz="6600" dirty="0">
                <a:solidFill>
                  <a:schemeClr val="bg1"/>
                </a:solidFill>
              </a:rPr>
              <a:t> Joshua 1:1-9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Time of uncertainty for Israel; Moses had just died &amp; buried on Mt. Pisgah.</a:t>
            </a:r>
          </a:p>
          <a:p>
            <a:r>
              <a:rPr lang="en-US" sz="5000" dirty="0">
                <a:solidFill>
                  <a:schemeClr val="bg1"/>
                </a:solidFill>
              </a:rPr>
              <a:t>Joshua just taken leadership; where would he turn? What would he tell Israel?</a:t>
            </a:r>
          </a:p>
          <a:p>
            <a:r>
              <a:rPr lang="en-US" sz="5000" dirty="0">
                <a:solidFill>
                  <a:schemeClr val="bg1"/>
                </a:solidFill>
              </a:rPr>
              <a:t>God speaks and tells them to look at the land they are being given; observe Law &amp; keep.</a:t>
            </a:r>
          </a:p>
          <a:p>
            <a:r>
              <a:rPr lang="en-US" sz="5000" dirty="0">
                <a:solidFill>
                  <a:schemeClr val="bg1"/>
                </a:solidFill>
              </a:rPr>
              <a:t>V. 9 gives the keys to success!</a:t>
            </a:r>
            <a:endParaRPr lang="en-US" sz="4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284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Adopt Aplomb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Defined: an imperturbable or great amount of self-confidence.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Told to be strong, courageous &gt; something greatly needed against enemies.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Strength needed to motivate his friends.</a:t>
            </a:r>
          </a:p>
          <a:p>
            <a:r>
              <a:rPr lang="en-US" sz="5000" dirty="0">
                <a:solidFill>
                  <a:schemeClr val="bg1"/>
                </a:solidFill>
              </a:rPr>
              <a:t>Christians need to be courageous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To be brave/bold in adverse circumstances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Must speak in face of adversity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Acts 4:29 | Hebrews 13:6 | for others: Eph. 6:19-20</a:t>
            </a:r>
          </a:p>
        </p:txBody>
      </p:sp>
    </p:spTree>
    <p:extLst>
      <p:ext uri="{BB962C8B-B14F-4D97-AF65-F5344CB8AC3E}">
        <p14:creationId xmlns:p14="http://schemas.microsoft.com/office/powerpoint/2010/main" val="2794846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Adopt Aplomb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We also need strength to live faithfully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Eph. 6:10 – whole armor helps us to be strong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Strength can come from unlikely sources, 2 Cor. 12:10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Strength – Phil. 4:13</a:t>
            </a:r>
          </a:p>
          <a:p>
            <a:r>
              <a:rPr lang="en-US" sz="5000" dirty="0">
                <a:solidFill>
                  <a:schemeClr val="bg1"/>
                </a:solidFill>
              </a:rPr>
              <a:t>Let us adopt aplomb, an indominable spirit, with imperturbable confidence. </a:t>
            </a:r>
          </a:p>
        </p:txBody>
      </p:sp>
    </p:spTree>
    <p:extLst>
      <p:ext uri="{BB962C8B-B14F-4D97-AF65-F5344CB8AC3E}">
        <p14:creationId xmlns:p14="http://schemas.microsoft.com/office/powerpoint/2010/main" val="3662152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</a:t>
            </a:r>
            <a:r>
              <a:rPr lang="en-US" sz="6600">
                <a:solidFill>
                  <a:schemeClr val="bg1"/>
                </a:solidFill>
              </a:rPr>
              <a:t>Avoid Anxiety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Defined: worrying over things with which we have no control; leads to fear and dismay.</a:t>
            </a:r>
          </a:p>
          <a:p>
            <a:r>
              <a:rPr lang="en-US" sz="5000" dirty="0">
                <a:solidFill>
                  <a:schemeClr val="bg1"/>
                </a:solidFill>
              </a:rPr>
              <a:t>As Christians, we must avoid anxiety.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Matthew 6:33 | Philippians 4:6</a:t>
            </a:r>
          </a:p>
          <a:p>
            <a:r>
              <a:rPr lang="en-US" sz="5000" dirty="0">
                <a:solidFill>
                  <a:schemeClr val="bg1"/>
                </a:solidFill>
              </a:rPr>
              <a:t>We must have a fear of God. Matthew 10:28</a:t>
            </a:r>
          </a:p>
          <a:p>
            <a:r>
              <a:rPr lang="en-US" sz="5000" dirty="0">
                <a:solidFill>
                  <a:schemeClr val="bg1"/>
                </a:solidFill>
              </a:rPr>
              <a:t>As Christians, we are not to fear what man can do to us!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Hebrews 13:6 | 1 Peter 3:14 | 1 John 4:18</a:t>
            </a:r>
          </a:p>
        </p:txBody>
      </p:sp>
    </p:spTree>
    <p:extLst>
      <p:ext uri="{BB962C8B-B14F-4D97-AF65-F5344CB8AC3E}">
        <p14:creationId xmlns:p14="http://schemas.microsoft.com/office/powerpoint/2010/main" val="952278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Accept Assurance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God assured Joshua.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God said He would be with them wherever he went.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What a great assurance the Creator of the World is on our side!</a:t>
            </a:r>
          </a:p>
          <a:p>
            <a:r>
              <a:rPr lang="en-US" sz="5000" dirty="0">
                <a:solidFill>
                  <a:schemeClr val="bg1"/>
                </a:solidFill>
              </a:rPr>
              <a:t>Jesus gave His disciples the same assurance.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Matthew 28:20 | John 14:23</a:t>
            </a:r>
          </a:p>
          <a:p>
            <a:r>
              <a:rPr lang="en-US" sz="5000" dirty="0">
                <a:solidFill>
                  <a:schemeClr val="bg1"/>
                </a:solidFill>
              </a:rPr>
              <a:t>1</a:t>
            </a:r>
            <a:r>
              <a:rPr lang="en-US" sz="5000" baseline="30000" dirty="0">
                <a:solidFill>
                  <a:schemeClr val="bg1"/>
                </a:solidFill>
              </a:rPr>
              <a:t>st</a:t>
            </a:r>
            <a:r>
              <a:rPr lang="en-US" sz="5000" dirty="0">
                <a:solidFill>
                  <a:schemeClr val="bg1"/>
                </a:solidFill>
              </a:rPr>
              <a:t> C Churches also encouraged by assurance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Philippians 4:9 | Ephesians 4:6</a:t>
            </a:r>
          </a:p>
        </p:txBody>
      </p:sp>
    </p:spTree>
    <p:extLst>
      <p:ext uri="{BB962C8B-B14F-4D97-AF65-F5344CB8AC3E}">
        <p14:creationId xmlns:p14="http://schemas.microsoft.com/office/powerpoint/2010/main" val="465795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Attitudes for Success </a:t>
            </a:r>
            <a:r>
              <a:rPr lang="en-US" sz="6000" dirty="0">
                <a:solidFill>
                  <a:schemeClr val="bg1"/>
                </a:solidFill>
              </a:rPr>
              <a:t>–</a:t>
            </a:r>
            <a:r>
              <a:rPr lang="en-US" sz="6600" dirty="0">
                <a:solidFill>
                  <a:schemeClr val="bg1"/>
                </a:solidFill>
              </a:rPr>
              <a:t> Joshua 1:1-9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God gave Joshua three attitudes for success. 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If we adopt these attitudes, we will be successful as well.</a:t>
            </a:r>
          </a:p>
          <a:p>
            <a:pPr marL="914400" indent="-914400">
              <a:buAutoNum type="arabicPeriod"/>
            </a:pPr>
            <a:r>
              <a:rPr lang="en-US" sz="5000" dirty="0">
                <a:solidFill>
                  <a:schemeClr val="bg1"/>
                </a:solidFill>
              </a:rPr>
              <a:t>Adopt Aplomb</a:t>
            </a:r>
          </a:p>
          <a:p>
            <a:pPr marL="914400" indent="-914400">
              <a:buAutoNum type="arabicPeriod"/>
            </a:pPr>
            <a:r>
              <a:rPr lang="en-US" sz="5000" dirty="0">
                <a:solidFill>
                  <a:schemeClr val="bg1"/>
                </a:solidFill>
              </a:rPr>
              <a:t>Avoid Anxiety</a:t>
            </a:r>
          </a:p>
          <a:p>
            <a:pPr marL="914400" indent="-914400">
              <a:buAutoNum type="arabicPeriod"/>
            </a:pPr>
            <a:r>
              <a:rPr lang="en-US" sz="5000">
                <a:solidFill>
                  <a:schemeClr val="bg1"/>
                </a:solidFill>
              </a:rPr>
              <a:t>Accept Assurance</a:t>
            </a:r>
          </a:p>
          <a:p>
            <a:pPr marL="0" indent="0">
              <a:buNone/>
            </a:pPr>
            <a:endParaRPr lang="en-US" sz="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601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6" y="245856"/>
            <a:ext cx="12046224" cy="227024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Notes available online:</a:t>
            </a:r>
          </a:p>
          <a:p>
            <a:pPr marL="914400" indent="-914400">
              <a:buAutoNum type="arabicPeriod"/>
            </a:pPr>
            <a:r>
              <a:rPr lang="en-US" sz="5400" dirty="0">
                <a:solidFill>
                  <a:schemeClr val="bg1"/>
                </a:solidFill>
              </a:rPr>
              <a:t>thejustinreedshow.com/</a:t>
            </a:r>
            <a:r>
              <a:rPr lang="en-US" sz="5400" dirty="0" err="1">
                <a:solidFill>
                  <a:schemeClr val="bg1"/>
                </a:solidFill>
              </a:rPr>
              <a:t>bibleresources</a:t>
            </a:r>
            <a:endParaRPr lang="en-US" sz="5400" dirty="0">
              <a:solidFill>
                <a:schemeClr val="bg1"/>
              </a:solidFill>
            </a:endParaRPr>
          </a:p>
          <a:p>
            <a:pPr marL="914400" indent="-914400">
              <a:buAutoNum type="arabicPeriod"/>
            </a:pPr>
            <a:r>
              <a:rPr lang="en-US" sz="5400" dirty="0">
                <a:solidFill>
                  <a:schemeClr val="bg1"/>
                </a:solidFill>
              </a:rPr>
              <a:t>Google: Justin Reed Bible</a:t>
            </a:r>
          </a:p>
          <a:p>
            <a:pPr marL="914400" indent="-914400">
              <a:buAutoNum type="arabicPeriod"/>
            </a:pPr>
            <a:endParaRPr lang="en-US" sz="5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Notes found in the ‘Sermons’ section.</a:t>
            </a:r>
          </a:p>
        </p:txBody>
      </p:sp>
    </p:spTree>
    <p:extLst>
      <p:ext uri="{BB962C8B-B14F-4D97-AF65-F5344CB8AC3E}">
        <p14:creationId xmlns:p14="http://schemas.microsoft.com/office/powerpoint/2010/main" val="3600854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6" y="245856"/>
            <a:ext cx="12046224" cy="227024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u="sng" dirty="0">
                <a:solidFill>
                  <a:schemeClr val="bg1"/>
                </a:solidFill>
              </a:rPr>
              <a:t>Next scheduled studies: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Midweek Night Bible Study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5400" dirty="0">
                <a:solidFill>
                  <a:schemeClr val="bg1"/>
                </a:solidFill>
              </a:rPr>
              <a:t>Wednesday </a:t>
            </a:r>
            <a:r>
              <a:rPr lang="en-US" sz="5400" cap="small" dirty="0">
                <a:solidFill>
                  <a:schemeClr val="bg1"/>
                </a:solidFill>
              </a:rPr>
              <a:t>6:30pm</a:t>
            </a:r>
            <a:r>
              <a:rPr lang="en-US" sz="5400" dirty="0">
                <a:solidFill>
                  <a:schemeClr val="bg1"/>
                </a:solidFill>
              </a:rPr>
              <a:t> </a:t>
            </a:r>
            <a:r>
              <a:rPr lang="en-US" sz="5400" cap="small" dirty="0">
                <a:solidFill>
                  <a:schemeClr val="bg1"/>
                </a:solidFill>
              </a:rPr>
              <a:t>cst</a:t>
            </a:r>
            <a:r>
              <a:rPr lang="en-US" sz="5400" dirty="0">
                <a:solidFill>
                  <a:schemeClr val="bg1"/>
                </a:solidFill>
              </a:rPr>
              <a:t> Facebook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 </a:t>
            </a:r>
            <a:br>
              <a:rPr lang="en-US" sz="5400" dirty="0">
                <a:solidFill>
                  <a:schemeClr val="bg1"/>
                </a:solidFill>
              </a:rPr>
            </a:br>
            <a:endParaRPr lang="en-US" sz="5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Sunday: 11am in the building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Wood Church of Christ 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99 Sally Parton Road, Woodbury TN</a:t>
            </a:r>
          </a:p>
          <a:p>
            <a:pPr marL="0" indent="0" algn="ctr">
              <a:buNone/>
            </a:pPr>
            <a:br>
              <a:rPr lang="en-US" sz="5400" dirty="0">
                <a:solidFill>
                  <a:schemeClr val="bg1"/>
                </a:solidFill>
              </a:rPr>
            </a:br>
            <a:endParaRPr lang="en-US" sz="5400" dirty="0">
              <a:solidFill>
                <a:schemeClr val="bg1"/>
              </a:solidFill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8C51AE1-DC6A-4F8A-9F9A-F4EA9E68824C}"/>
              </a:ext>
            </a:extLst>
          </p:cNvPr>
          <p:cNvCxnSpPr>
            <a:cxnSpLocks/>
          </p:cNvCxnSpPr>
          <p:nvPr/>
        </p:nvCxnSpPr>
        <p:spPr>
          <a:xfrm flipH="1">
            <a:off x="185530" y="2597426"/>
            <a:ext cx="1182094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10FADC9-D4B3-4EFF-BE2E-13B052738743}"/>
              </a:ext>
            </a:extLst>
          </p:cNvPr>
          <p:cNvCxnSpPr>
            <a:cxnSpLocks/>
          </p:cNvCxnSpPr>
          <p:nvPr/>
        </p:nvCxnSpPr>
        <p:spPr>
          <a:xfrm flipH="1">
            <a:off x="145776" y="4313583"/>
            <a:ext cx="1182094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979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14571</TotalTime>
  <Words>456</Words>
  <Application>Microsoft Office PowerPoint</Application>
  <PresentationFormat>Widescreen</PresentationFormat>
  <Paragraphs>60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Attitudes  for  Success</vt:lpstr>
      <vt:lpstr>Attitudes for Success – Joshua 1:1-9</vt:lpstr>
      <vt:lpstr>1. Adopt Aplomb</vt:lpstr>
      <vt:lpstr>1. Adopt Aplomb</vt:lpstr>
      <vt:lpstr>2. Avoid Anxiety</vt:lpstr>
      <vt:lpstr>3. Accept Assurance</vt:lpstr>
      <vt:lpstr>Attitudes for Success – Joshua 1:1-9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117</cp:revision>
  <dcterms:created xsi:type="dcterms:W3CDTF">2020-03-28T20:11:58Z</dcterms:created>
  <dcterms:modified xsi:type="dcterms:W3CDTF">2020-11-01T23:28:36Z</dcterms:modified>
</cp:coreProperties>
</file>