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296" r:id="rId12"/>
    <p:sldId id="298" r:id="rId13"/>
    <p:sldId id="288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Waiting in Jerusalem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Paul Taken to Caesarea 23:23-35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34: province: complicated to determine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1) Cilicia – Roman province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2) Paul – Roman citizen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3) Offense occurred in Felix’s province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4) IF gov’t made Jews go to Cilicia to bring their accusations against Paul, that would make them unhappy – 24:27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35: Praetorium: official HQ of Roman gov’t</a:t>
            </a:r>
          </a:p>
        </p:txBody>
      </p:sp>
    </p:spTree>
    <p:extLst>
      <p:ext uri="{BB962C8B-B14F-4D97-AF65-F5344CB8AC3E}">
        <p14:creationId xmlns:p14="http://schemas.microsoft.com/office/powerpoint/2010/main" val="214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Jesus Christ died and rose from the grave. Denying this is foolish. Without this, we have no hope – 1 Corinthians 15.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Don’t make a vow you cannot intend to keep.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Don’t try to find every loophole to find a way to disobey God.</a:t>
            </a:r>
          </a:p>
          <a:p>
            <a:pPr marL="914400" indent="-914400">
              <a:buFont typeface="+mj-lt"/>
              <a:buAutoNum type="arabicPeriod"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with Bill Boyd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a study of Matthew 22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Waiting in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Ch. 22 ends with Paul taken by a centurion and brought before the Sanhedrin to stand trial.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“Luke devotes as much space for Paul’s last few days in Jerusalem as he does any missionary journey.” Roper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Before the Sanhedrin – 23:1-10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order of business: who &amp; why?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goal to punish and silence Paul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savage blow didn’t silence P; Jesus called Pharisees “whitewashed walls” Mt. 23:37</a:t>
            </a:r>
          </a:p>
          <a:p>
            <a:r>
              <a:rPr lang="en-US" sz="5000" dirty="0">
                <a:solidFill>
                  <a:schemeClr val="bg1"/>
                </a:solidFill>
              </a:rPr>
              <a:t>4,5: Ex. 22:28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Sad. the majority; Pharisees vocal minority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his words divided the audience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Before the Sanhedrin – 23:1-10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8: S: no res., angels, spirit. All in physical life; Pharisees believed in them all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Pharisees find nothing wrong in statement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time a Roman officer had to step in</a:t>
            </a:r>
          </a:p>
        </p:txBody>
      </p:sp>
    </p:spTree>
    <p:extLst>
      <p:ext uri="{BB962C8B-B14F-4D97-AF65-F5344CB8AC3E}">
        <p14:creationId xmlns:p14="http://schemas.microsoft.com/office/powerpoint/2010/main" val="337454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Encouraging Vision – 23:11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“One of the darkest nights in the history of Paul.” G. Campbell Morgan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Paul’s task not to convert but to preach.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was doubtful but God encouraged him that he would make it to Rome.</a:t>
            </a:r>
          </a:p>
        </p:txBody>
      </p:sp>
    </p:spTree>
    <p:extLst>
      <p:ext uri="{BB962C8B-B14F-4D97-AF65-F5344CB8AC3E}">
        <p14:creationId xmlns:p14="http://schemas.microsoft.com/office/powerpoint/2010/main" val="290766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Murderous Conspiracy Exposed  </a:t>
            </a:r>
            <a:r>
              <a:rPr lang="en-US" sz="3600" dirty="0">
                <a:solidFill>
                  <a:schemeClr val="bg1"/>
                </a:solidFill>
              </a:rPr>
              <a:t>23:12-22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12: God’s promise immediately tested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who?? Hellenistic Jews tried to kill Paul 2 decades earlier 9:29? Asiatic Jews that started riot days ago 21:27? Sad. from council 23:6-9?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plot required cooperation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15: plot: ‘apologize,’ bring Paul into open, 40 mingle, converge w/ hidden weapons</a:t>
            </a:r>
          </a:p>
        </p:txBody>
      </p:sp>
    </p:spTree>
    <p:extLst>
      <p:ext uri="{BB962C8B-B14F-4D97-AF65-F5344CB8AC3E}">
        <p14:creationId xmlns:p14="http://schemas.microsoft.com/office/powerpoint/2010/main" val="123082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Murderous Conspiracy Exposed  </a:t>
            </a:r>
            <a:r>
              <a:rPr lang="en-US" sz="3600" dirty="0">
                <a:solidFill>
                  <a:schemeClr val="bg1"/>
                </a:solidFill>
              </a:rPr>
              <a:t>23:12-22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16: only certain reference to Paul’s family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17-19: must’ve had a concerned look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20-21: ready &amp; waiting to put the plan into action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did not want the council to know he knew the plan before it happened</a:t>
            </a:r>
          </a:p>
        </p:txBody>
      </p:sp>
    </p:spTree>
    <p:extLst>
      <p:ext uri="{BB962C8B-B14F-4D97-AF65-F5344CB8AC3E}">
        <p14:creationId xmlns:p14="http://schemas.microsoft.com/office/powerpoint/2010/main" val="113537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Paul Taken to Caesarea 23:23-35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23: quickly put into action; 9pm; 470 soldier escort – ½ regiment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24: mount – horse? faster journey if mounted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25: letter: GK </a:t>
            </a:r>
            <a:r>
              <a:rPr lang="en-US" sz="5000" dirty="0" err="1">
                <a:solidFill>
                  <a:schemeClr val="bg1"/>
                </a:solidFill>
              </a:rPr>
              <a:t>epistolé</a:t>
            </a:r>
            <a:r>
              <a:rPr lang="en-US" sz="5000" dirty="0">
                <a:solidFill>
                  <a:schemeClr val="bg1"/>
                </a:solidFill>
              </a:rPr>
              <a:t> – standard pattern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26: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mention of commander’s name;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Lysias – Greek by birth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27,28: fascinating example of twisting truth for personal gain; no mention of P’s heritage</a:t>
            </a:r>
          </a:p>
        </p:txBody>
      </p:sp>
    </p:spTree>
    <p:extLst>
      <p:ext uri="{BB962C8B-B14F-4D97-AF65-F5344CB8AC3E}">
        <p14:creationId xmlns:p14="http://schemas.microsoft.com/office/powerpoint/2010/main" val="39656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Paul Taken to Caesarea 23:23-35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29: only secular letter in NT; not to embarrass but to record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30: plan probably not fully known until Paul is safely out of harm’s way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31: </a:t>
            </a:r>
            <a:r>
              <a:rPr lang="en-US" sz="5000" dirty="0" err="1">
                <a:solidFill>
                  <a:schemeClr val="bg1"/>
                </a:solidFill>
              </a:rPr>
              <a:t>Antipatris</a:t>
            </a:r>
            <a:r>
              <a:rPr lang="en-US" sz="5000" dirty="0">
                <a:solidFill>
                  <a:schemeClr val="bg1"/>
                </a:solidFill>
              </a:rPr>
              <a:t> – </a:t>
            </a:r>
            <a:r>
              <a:rPr lang="en-US" sz="5000" dirty="0" err="1">
                <a:solidFill>
                  <a:schemeClr val="bg1"/>
                </a:solidFill>
              </a:rPr>
              <a:t>Aphek</a:t>
            </a:r>
            <a:r>
              <a:rPr lang="en-US" sz="5000" dirty="0">
                <a:solidFill>
                  <a:schemeClr val="bg1"/>
                </a:solidFill>
              </a:rPr>
              <a:t> in OT; 1 Sam. 4:1; Herod the Great rebuilt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32: P retracing route taken 2 weeks before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33: must’ve been amazed at Agabus’ </a:t>
            </a:r>
            <a:r>
              <a:rPr lang="en-US" sz="4400" dirty="0">
                <a:solidFill>
                  <a:schemeClr val="bg1"/>
                </a:solidFill>
              </a:rPr>
              <a:t>prophecy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5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16895</TotalTime>
  <Words>687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Waiting in Jerusalem</vt:lpstr>
      <vt:lpstr>Waiting in Jerusalem</vt:lpstr>
      <vt:lpstr>1. Before the Sanhedrin – 23:1-10</vt:lpstr>
      <vt:lpstr>1. Before the Sanhedrin – 23:1-10</vt:lpstr>
      <vt:lpstr>2. Encouraging Vision – 23:11</vt:lpstr>
      <vt:lpstr>3. Murderous Conspiracy Exposed  23:12-22</vt:lpstr>
      <vt:lpstr>3. Murderous Conspiracy Exposed  23:12-22</vt:lpstr>
      <vt:lpstr>4. Paul Taken to Caesarea 23:23-35</vt:lpstr>
      <vt:lpstr>4. Paul Taken to Caesarea 23:23-35</vt:lpstr>
      <vt:lpstr>4. Paul Taken to Caesarea 23:23-35</vt:lpstr>
      <vt:lpstr>Lessons</vt:lpstr>
      <vt:lpstr>For a copy of these notes:  thejustinreedshow.com/bibleresources or  Google: Justin Reed Bible  VBS Notes &gt; Notes &amp; PowerPoint</vt:lpstr>
      <vt:lpstr>Next Scheduled Study: Thursday 6:30pm with Bill Boyd a study of Matthew 22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190</cp:revision>
  <dcterms:created xsi:type="dcterms:W3CDTF">2020-03-28T20:11:58Z</dcterms:created>
  <dcterms:modified xsi:type="dcterms:W3CDTF">2020-11-28T03:43:46Z</dcterms:modified>
</cp:coreProperties>
</file>