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296" r:id="rId13"/>
    <p:sldId id="298" r:id="rId14"/>
    <p:sldId id="288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Paul in Acts 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Acts 20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Ephesian Elders – Acts 20:17-38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28 – key: elder’s job to oversee flock &gt; purchased with the blood of Jesus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29 – be ready, grievous wolves are coming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30 – problems will also come from within</a:t>
            </a:r>
          </a:p>
          <a:p>
            <a:r>
              <a:rPr lang="en-US" sz="5000" dirty="0">
                <a:solidFill>
                  <a:schemeClr val="bg1"/>
                </a:solidFill>
              </a:rPr>
              <a:t>31 – key: watch &amp; be ready</a:t>
            </a:r>
          </a:p>
          <a:p>
            <a:r>
              <a:rPr lang="en-US" sz="5000" dirty="0">
                <a:solidFill>
                  <a:schemeClr val="bg1"/>
                </a:solidFill>
              </a:rPr>
              <a:t>32 – Word of God builds up &amp; provides inheritance</a:t>
            </a:r>
          </a:p>
          <a:p>
            <a:pPr marL="0" indent="0">
              <a:buNone/>
            </a:pP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3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Ephesian Elders – Acts 20:17-38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33 – Paul has not coveted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34 – he has worked for what he has</a:t>
            </a:r>
          </a:p>
          <a:p>
            <a:r>
              <a:rPr lang="en-US" sz="5000" dirty="0">
                <a:solidFill>
                  <a:schemeClr val="bg1"/>
                </a:solidFill>
              </a:rPr>
              <a:t>35 – words of Christ only found here</a:t>
            </a:r>
          </a:p>
          <a:p>
            <a:r>
              <a:rPr lang="en-US" sz="5000" dirty="0">
                <a:solidFill>
                  <a:schemeClr val="bg1"/>
                </a:solidFill>
              </a:rPr>
              <a:t>36 – finished: kneeled down &amp; prayed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37 – all were weeping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38 – literally having to pull themselves away, on their tiptoes to see Paul’s ship leave</a:t>
            </a:r>
          </a:p>
        </p:txBody>
      </p:sp>
    </p:spTree>
    <p:extLst>
      <p:ext uri="{BB962C8B-B14F-4D97-AF65-F5344CB8AC3E}">
        <p14:creationId xmlns:p14="http://schemas.microsoft.com/office/powerpoint/2010/main" val="276058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21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observe the Lord’s Supper on the 1</a:t>
            </a:r>
            <a:r>
              <a:rPr lang="en-US" sz="4000" baseline="30000" dirty="0">
                <a:solidFill>
                  <a:schemeClr val="bg1"/>
                </a:solidFill>
              </a:rPr>
              <a:t>st</a:t>
            </a:r>
            <a:r>
              <a:rPr lang="en-US" sz="4000" dirty="0">
                <a:solidFill>
                  <a:schemeClr val="bg1"/>
                </a:solidFill>
              </a:rPr>
              <a:t> day of the week! How many weeks have had a 1</a:t>
            </a:r>
            <a:r>
              <a:rPr lang="en-US" sz="4000" baseline="30000" dirty="0">
                <a:solidFill>
                  <a:schemeClr val="bg1"/>
                </a:solidFill>
              </a:rPr>
              <a:t>st</a:t>
            </a:r>
            <a:r>
              <a:rPr lang="en-US" sz="4000" dirty="0">
                <a:solidFill>
                  <a:schemeClr val="bg1"/>
                </a:solidFill>
              </a:rPr>
              <a:t> day? </a:t>
            </a:r>
            <a:r>
              <a:rPr lang="en-US" sz="4000">
                <a:solidFill>
                  <a:schemeClr val="bg1"/>
                </a:solidFill>
              </a:rPr>
              <a:t>All.</a:t>
            </a:r>
            <a:endParaRPr lang="en-US" sz="4000" dirty="0">
              <a:solidFill>
                <a:schemeClr val="bg1"/>
              </a:solidFill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better not make excuses when we are away about not worshipping – Paul planned his whole trip around it!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The work of an elder is a great responsibility.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Jesus’ own blood purchased us from sin.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People will show up outside/inside the church &amp; try to derail us – watch &amp; be ready!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Paul in Acts 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Roughly 53-57AD</a:t>
            </a:r>
          </a:p>
          <a:p>
            <a:r>
              <a:rPr lang="en-US" sz="5000" dirty="0">
                <a:solidFill>
                  <a:schemeClr val="bg1"/>
                </a:solidFill>
              </a:rPr>
              <a:t>3</a:t>
            </a:r>
            <a:r>
              <a:rPr lang="en-US" sz="5000" baseline="30000" dirty="0">
                <a:solidFill>
                  <a:schemeClr val="bg1"/>
                </a:solidFill>
              </a:rPr>
              <a:t>rd</a:t>
            </a:r>
            <a:r>
              <a:rPr lang="en-US" sz="5000" dirty="0">
                <a:solidFill>
                  <a:schemeClr val="bg1"/>
                </a:solidFill>
              </a:rPr>
              <a:t> Missionary Journey</a:t>
            </a:r>
          </a:p>
          <a:p>
            <a:r>
              <a:rPr lang="en-US" sz="5000" dirty="0">
                <a:solidFill>
                  <a:schemeClr val="bg1"/>
                </a:solidFill>
              </a:rPr>
              <a:t>Paul has been to Ephesus and had to leave due to rioting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Troas via Macedonia </a:t>
            </a:r>
            <a:r>
              <a:rPr lang="en-US" sz="6000" dirty="0">
                <a:solidFill>
                  <a:schemeClr val="bg1"/>
                </a:solidFill>
              </a:rPr>
              <a:t>– Acts 20:1-6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Paul called companions to him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exhorted them; leaves to Greece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stayed 3 months (</a:t>
            </a:r>
            <a:r>
              <a:rPr lang="en-US" sz="5000" i="1" dirty="0">
                <a:solidFill>
                  <a:schemeClr val="bg1"/>
                </a:solidFill>
              </a:rPr>
              <a:t>winter?</a:t>
            </a:r>
            <a:r>
              <a:rPr lang="en-US" sz="5000" dirty="0">
                <a:solidFill>
                  <a:schemeClr val="bg1"/>
                </a:solidFill>
              </a:rPr>
              <a:t>);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Romans, 1 &amp; 2 Corinthians written here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running buddies: </a:t>
            </a:r>
            <a:r>
              <a:rPr lang="en-US" sz="5000" dirty="0" err="1">
                <a:solidFill>
                  <a:schemeClr val="bg1"/>
                </a:solidFill>
              </a:rPr>
              <a:t>Sopater</a:t>
            </a:r>
            <a:r>
              <a:rPr lang="en-US" sz="5000" dirty="0">
                <a:solidFill>
                  <a:schemeClr val="bg1"/>
                </a:solidFill>
              </a:rPr>
              <a:t> (Rm. 16:21), Gaius &amp; Aristarchus (Ac. 19:29), </a:t>
            </a:r>
            <a:r>
              <a:rPr lang="en-US" sz="5000" dirty="0" err="1">
                <a:solidFill>
                  <a:schemeClr val="bg1"/>
                </a:solidFill>
              </a:rPr>
              <a:t>Secundus</a:t>
            </a:r>
            <a:r>
              <a:rPr lang="en-US" sz="5000" dirty="0">
                <a:solidFill>
                  <a:schemeClr val="bg1"/>
                </a:solidFill>
              </a:rPr>
              <a:t> (2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 son or slave), Tychicus (Eph., Col.), </a:t>
            </a:r>
            <a:r>
              <a:rPr lang="en-US" sz="5000" dirty="0" err="1">
                <a:solidFill>
                  <a:schemeClr val="bg1"/>
                </a:solidFill>
              </a:rPr>
              <a:t>Trophimus</a:t>
            </a:r>
            <a:r>
              <a:rPr lang="en-US" sz="5000" dirty="0">
                <a:solidFill>
                  <a:schemeClr val="bg1"/>
                </a:solidFill>
              </a:rPr>
              <a:t> (Ac. 21:29)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Troas via Macedonia </a:t>
            </a:r>
            <a:r>
              <a:rPr lang="en-US" sz="6000" dirty="0">
                <a:solidFill>
                  <a:schemeClr val="bg1"/>
                </a:solidFill>
              </a:rPr>
              <a:t>– Acts 20:1-6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5 – waited at Troas (seaport on Aegean Sea; Macedonia call occurred here)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in Troas 7 days. Why? Paul wanted to worship with them!</a:t>
            </a:r>
          </a:p>
        </p:txBody>
      </p:sp>
    </p:spTree>
    <p:extLst>
      <p:ext uri="{BB962C8B-B14F-4D97-AF65-F5344CB8AC3E}">
        <p14:creationId xmlns:p14="http://schemas.microsoft.com/office/powerpoint/2010/main" val="353356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In Troas – Acts 20:7-12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7 – Paul did not use the excuse he was out of town or away to get out of worship</a:t>
            </a:r>
          </a:p>
          <a:p>
            <a:r>
              <a:rPr lang="en-US" sz="5000" dirty="0">
                <a:solidFill>
                  <a:schemeClr val="bg1"/>
                </a:solidFill>
              </a:rPr>
              <a:t>Met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day of the week o observe Lord’s Supper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Paul preached until midnight – service probably started at night. Sunday was not revered by culture so they worked then worshipped. </a:t>
            </a:r>
          </a:p>
        </p:txBody>
      </p:sp>
    </p:spTree>
    <p:extLst>
      <p:ext uri="{BB962C8B-B14F-4D97-AF65-F5344CB8AC3E}">
        <p14:creationId xmlns:p14="http://schemas.microsoft.com/office/powerpoint/2010/main" val="221594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In Troas – Acts 20:7-12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8 – many people gathered in multi-story bldg.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Eutychus fell asleep, fell over balcony, died. </a:t>
            </a:r>
            <a:r>
              <a:rPr lang="en-US" sz="5000" i="1" dirty="0">
                <a:solidFill>
                  <a:schemeClr val="bg1"/>
                </a:solidFill>
              </a:rPr>
              <a:t>[danger of sleeping in church!]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Paul revived him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 – they all ate. Spirits cannot eat.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 – young man is alive!</a:t>
            </a:r>
          </a:p>
        </p:txBody>
      </p:sp>
    </p:spTree>
    <p:extLst>
      <p:ext uri="{BB962C8B-B14F-4D97-AF65-F5344CB8AC3E}">
        <p14:creationId xmlns:p14="http://schemas.microsoft.com/office/powerpoint/2010/main" val="378870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From Troas to Miletus – 20:13-16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13 – </a:t>
            </a:r>
            <a:r>
              <a:rPr lang="en-US" sz="5000" dirty="0" err="1">
                <a:solidFill>
                  <a:schemeClr val="bg1"/>
                </a:solidFill>
              </a:rPr>
              <a:t>Assos</a:t>
            </a:r>
            <a:r>
              <a:rPr lang="en-US" sz="5000" dirty="0">
                <a:solidFill>
                  <a:schemeClr val="bg1"/>
                </a:solidFill>
              </a:rPr>
              <a:t>: next port of call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 – </a:t>
            </a:r>
            <a:r>
              <a:rPr lang="en-US" sz="5000" dirty="0" err="1">
                <a:solidFill>
                  <a:schemeClr val="bg1"/>
                </a:solidFill>
              </a:rPr>
              <a:t>Mitylene</a:t>
            </a:r>
            <a:r>
              <a:rPr lang="en-US" sz="5000" dirty="0">
                <a:solidFill>
                  <a:schemeClr val="bg1"/>
                </a:solidFill>
              </a:rPr>
              <a:t>: similar to commuter train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 – arrives at Miletus finally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 – wanted to go to Ephesus but needs to be in Jerusalem at Pentecost [missed Passover]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Had to get off ship, hire ship there and back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Impossible to quickly leave Ephesus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Afraid of another riot</a:t>
            </a:r>
          </a:p>
        </p:txBody>
      </p:sp>
    </p:spTree>
    <p:extLst>
      <p:ext uri="{BB962C8B-B14F-4D97-AF65-F5344CB8AC3E}">
        <p14:creationId xmlns:p14="http://schemas.microsoft.com/office/powerpoint/2010/main" val="113734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Ephesian Elders – Acts 20:17-38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17 – 7 sermons of Paul in Acts. Only 1 to Chr.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 – you know what all I have done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 – mentions tears twice [19, 31], not all joy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 – kept back nothing; taught publicly &amp; house to house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 – testifying to all repentance and faith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 – preaching not about job security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02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Ephesian Elders – Acts 20:17-38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23 – he knows the road ahead is not easy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 – none of that moves him – he will preach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 – He also knows he might never see these brethren again!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 – they know he is pure. He has done more than his job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 – same job today: the whole counsel.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2 Tim. 4:2 – Marshall Keeble</a:t>
            </a:r>
          </a:p>
        </p:txBody>
      </p:sp>
    </p:spTree>
    <p:extLst>
      <p:ext uri="{BB962C8B-B14F-4D97-AF65-F5344CB8AC3E}">
        <p14:creationId xmlns:p14="http://schemas.microsoft.com/office/powerpoint/2010/main" val="386530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16743</TotalTime>
  <Words>774</Words>
  <Application>Microsoft Office PowerPoint</Application>
  <PresentationFormat>Widescreen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Paul in Acts 20</vt:lpstr>
      <vt:lpstr>Paul in Acts 20</vt:lpstr>
      <vt:lpstr>1. Troas via Macedonia – Acts 20:1-6</vt:lpstr>
      <vt:lpstr>1. Troas via Macedonia – Acts 20:1-6</vt:lpstr>
      <vt:lpstr>2. In Troas – Acts 20:7-12</vt:lpstr>
      <vt:lpstr>2. In Troas – Acts 20:7-12</vt:lpstr>
      <vt:lpstr>3. From Troas to Miletus – 20:13-16</vt:lpstr>
      <vt:lpstr>4. Ephesian Elders – Acts 20:17-38</vt:lpstr>
      <vt:lpstr>4. Ephesian Elders – Acts 20:17-38</vt:lpstr>
      <vt:lpstr>4. Ephesian Elders – Acts 20:17-38</vt:lpstr>
      <vt:lpstr>4. Ephesian Elders – Acts 20:17-38</vt:lpstr>
      <vt:lpstr>Lessons</vt:lpstr>
      <vt:lpstr>For a copy of these notes:  thejustinreedshow.com/bibleresources or  Google: Justin Reed Bible  VBS Notes &gt; Notes &amp; PowerPoint</vt:lpstr>
      <vt:lpstr>Next Scheduled Study: 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171</cp:revision>
  <dcterms:created xsi:type="dcterms:W3CDTF">2020-03-28T20:11:58Z</dcterms:created>
  <dcterms:modified xsi:type="dcterms:W3CDTF">2020-11-04T14:03:33Z</dcterms:modified>
</cp:coreProperties>
</file>