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74" r:id="rId14"/>
    <p:sldId id="265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Live at Five Series: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A Sermon on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James 2:14-26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As the years just seemed to pass me by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 heard that voice no more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Until one night I closed my eyes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woke on heaven’s shore.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 were eight of us together there,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To face eternity.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God said, “I need just seven of you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To do a job for me.”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“O Lord,” I cried, “I’ll do the job,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I won’t do.”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But Jesus said, “I’m sorry friend,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In heaven there is no pew.”</a:t>
            </a:r>
          </a:p>
        </p:txBody>
      </p:sp>
    </p:spTree>
    <p:extLst>
      <p:ext uri="{BB962C8B-B14F-4D97-AF65-F5344CB8AC3E}">
        <p14:creationId xmlns:p14="http://schemas.microsoft.com/office/powerpoint/2010/main" val="294682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Once Upon A Pew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How many times do we say, “Someone will do </a:t>
            </a:r>
            <a:r>
              <a:rPr lang="en-US" sz="5000" b="1" dirty="0">
                <a:solidFill>
                  <a:schemeClr val="bg1"/>
                </a:solidFill>
              </a:rPr>
              <a:t>this</a:t>
            </a:r>
            <a:r>
              <a:rPr lang="en-US" sz="5000" dirty="0">
                <a:solidFill>
                  <a:schemeClr val="bg1"/>
                </a:solidFill>
              </a:rPr>
              <a:t> or </a:t>
            </a:r>
            <a:r>
              <a:rPr lang="en-US" sz="5000" b="1" dirty="0">
                <a:solidFill>
                  <a:schemeClr val="bg1"/>
                </a:solidFill>
              </a:rPr>
              <a:t>that</a:t>
            </a:r>
            <a:r>
              <a:rPr lang="en-US" sz="5000" dirty="0">
                <a:solidFill>
                  <a:schemeClr val="bg1"/>
                </a:solidFill>
              </a:rPr>
              <a:t>?”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the “someone” for another person!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I would hate to make it to the Day of Judgment and have God ask why I didn’t do something that I thought someone else would do!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 Sermon on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Don’t be left sitting on the pew – work as a Christian!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you haven’t been working as you should have, there is no better time than now!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Don’t grow weary in well doing (Gal. 6:7-8) as your labor is not in vain (1 Cor. </a:t>
            </a:r>
            <a:r>
              <a:rPr lang="en-US" sz="5000">
                <a:solidFill>
                  <a:schemeClr val="bg1"/>
                </a:solidFill>
              </a:rPr>
              <a:t>15:58)!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Joshua and Jericho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18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2019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 Sermon on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are required to work as Christians!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called to use our talents (see the Parable of the Talents, Matthew 25:14-30)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“We’ll </a:t>
            </a:r>
            <a:r>
              <a:rPr lang="en-US" sz="5000" b="1" dirty="0">
                <a:solidFill>
                  <a:schemeClr val="bg1"/>
                </a:solidFill>
              </a:rPr>
              <a:t>work</a:t>
            </a:r>
            <a:r>
              <a:rPr lang="en-US" sz="5000" dirty="0">
                <a:solidFill>
                  <a:schemeClr val="bg1"/>
                </a:solidFill>
              </a:rPr>
              <a:t> ‘til Jesus comes”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“I want to be a </a:t>
            </a:r>
            <a:r>
              <a:rPr lang="en-US" sz="5000" b="1" dirty="0">
                <a:solidFill>
                  <a:schemeClr val="bg1"/>
                </a:solidFill>
              </a:rPr>
              <a:t>worker</a:t>
            </a:r>
            <a:r>
              <a:rPr lang="en-US" sz="5000" dirty="0">
                <a:solidFill>
                  <a:schemeClr val="bg1"/>
                </a:solidFill>
              </a:rPr>
              <a:t> for the Lord!”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Call - Then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Moses – Exodus 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God had been preparing him for 80 years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Samuel – 1 Samuel 3:1-10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Sometimes we don’t have good news to tell (11-14)</a:t>
            </a:r>
          </a:p>
          <a:p>
            <a:r>
              <a:rPr lang="en-US" sz="5000" dirty="0">
                <a:solidFill>
                  <a:schemeClr val="bg1"/>
                </a:solidFill>
              </a:rPr>
              <a:t>Isaiah – Isaiah 6:1-10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Note the confidence in his answer – v. 8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“Here am I”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Call – Today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James 2:17-26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Faith only (v. 19) won’t get you anywhere!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Works today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Benevolence, Edification, Teaching, Serving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Using our talents – Mathew 25:14-30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80lbs/36kg – valued for weight of silver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Worth about 6000 denarii (1 = day’s wage)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6000 working days @250 days/year = 24 years</a:t>
            </a:r>
          </a:p>
        </p:txBody>
      </p:sp>
    </p:spTree>
    <p:extLst>
      <p:ext uri="{BB962C8B-B14F-4D97-AF65-F5344CB8AC3E}">
        <p14:creationId xmlns:p14="http://schemas.microsoft.com/office/powerpoint/2010/main" val="36823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Once Upon A Pew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Anonymous 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Found online for this lesson on the website of the Liberty Church of Christ, Liberty, TX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7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Once upon a pew I sat.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heard the preacher ask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“We need someone to teach an adult class,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who will take this task?”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Then God sat down beside me there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said, “Son, that’s for you.”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“But, Lord, to stand before a class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Is one thing I can’t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Brett or Don would be the men to call,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they won’t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I’d rather hear the lesson taught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From here upon my pew.”</a:t>
            </a:r>
          </a:p>
        </p:txBody>
      </p:sp>
    </p:spTree>
    <p:extLst>
      <p:ext uri="{BB962C8B-B14F-4D97-AF65-F5344CB8AC3E}">
        <p14:creationId xmlns:p14="http://schemas.microsoft.com/office/powerpoint/2010/main" val="326840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Once upon a pew I sat,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heard the preacher ask.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“We need someone to teach a children’s class,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who will take this task?”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Then God sat down beside me there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said, “Daughter, that’s for you.”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“But, Lord, to stand before a class,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Is one thing I can’t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Kelli or Cayla would be the ones to call,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they won’t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I’d rather hear the lesson taught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From here upon my pew.”</a:t>
            </a:r>
          </a:p>
        </p:txBody>
      </p:sp>
    </p:spTree>
    <p:extLst>
      <p:ext uri="{BB962C8B-B14F-4D97-AF65-F5344CB8AC3E}">
        <p14:creationId xmlns:p14="http://schemas.microsoft.com/office/powerpoint/2010/main" val="102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Once upon a pew I sat,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heard the preacher ask,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“We need someone to lead the songs,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who will take this task?”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Then God sat down beside me there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said, “Son, that’s for you.”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“But Lord, to sing before a crowd,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Is one thing I can’t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Ernie or Phil will do the job,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they won’t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I’d rather hear the people singing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From here upon my pew.”</a:t>
            </a:r>
          </a:p>
        </p:txBody>
      </p:sp>
    </p:spTree>
    <p:extLst>
      <p:ext uri="{BB962C8B-B14F-4D97-AF65-F5344CB8AC3E}">
        <p14:creationId xmlns:p14="http://schemas.microsoft.com/office/powerpoint/2010/main" val="425165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Once upon a pew I sat,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heard the preacher ask,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“We need someone to keep the door,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who will take the task?”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Then God sat down beside me there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said, “Son, that’s for you.”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“Saying things to strangers, Lord,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Is one thing I can’t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Orville, he can talk to folks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he won’t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I’d rather someone come to me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greet me on my pew.”</a:t>
            </a:r>
          </a:p>
        </p:txBody>
      </p:sp>
    </p:spTree>
    <p:extLst>
      <p:ext uri="{BB962C8B-B14F-4D97-AF65-F5344CB8AC3E}">
        <p14:creationId xmlns:p14="http://schemas.microsoft.com/office/powerpoint/2010/main" val="9327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6857</TotalTime>
  <Words>867</Words>
  <Application>Microsoft Office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Live at Five Series: A Sermon on Work</vt:lpstr>
      <vt:lpstr>A Sermon on Work</vt:lpstr>
      <vt:lpstr>1. The Call - Then</vt:lpstr>
      <vt:lpstr>2. The Call – Today </vt:lpstr>
      <vt:lpstr>3. Once Upon A Pew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Once Upon A Pew</vt:lpstr>
      <vt:lpstr>A Sermon on Work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46</cp:revision>
  <dcterms:created xsi:type="dcterms:W3CDTF">2020-03-28T20:11:58Z</dcterms:created>
  <dcterms:modified xsi:type="dcterms:W3CDTF">2020-06-07T03:19:54Z</dcterms:modified>
</cp:coreProperties>
</file>