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7" r:id="rId4"/>
    <p:sldId id="299" r:id="rId5"/>
    <p:sldId id="300" r:id="rId6"/>
    <p:sldId id="301" r:id="rId7"/>
    <p:sldId id="302" r:id="rId8"/>
    <p:sldId id="303" r:id="rId9"/>
    <p:sldId id="296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64DFF-4CCA-481B-A73F-E774C86E62D7}" v="2532" dt="2021-10-22T22:19:20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D7264DFF-4CCA-481B-A73F-E774C86E62D7}"/>
    <pc:docChg chg="custSel addSld delSld modSld">
      <pc:chgData name="Justin D. Reed" userId="c6a793dc6dee29d5" providerId="LiveId" clId="{D7264DFF-4CCA-481B-A73F-E774C86E62D7}" dt="2021-10-22T22:19:20.205" v="2632" actId="6549"/>
      <pc:docMkLst>
        <pc:docMk/>
      </pc:docMkLst>
      <pc:sldChg chg="modSp mod">
        <pc:chgData name="Justin D. Reed" userId="c6a793dc6dee29d5" providerId="LiveId" clId="{D7264DFF-4CCA-481B-A73F-E774C86E62D7}" dt="2021-10-22T22:00:28.467" v="18" actId="20577"/>
        <pc:sldMkLst>
          <pc:docMk/>
          <pc:sldMk cId="3061026221" sldId="256"/>
        </pc:sldMkLst>
        <pc:spChg chg="mod">
          <ac:chgData name="Justin D. Reed" userId="c6a793dc6dee29d5" providerId="LiveId" clId="{D7264DFF-4CCA-481B-A73F-E774C86E62D7}" dt="2021-10-22T22:00:28.467" v="18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D7264DFF-4CCA-481B-A73F-E774C86E62D7}" dt="2021-10-22T22:00:39.117" v="27" actId="20577"/>
        <pc:sldMkLst>
          <pc:docMk/>
          <pc:sldMk cId="3372097694" sldId="283"/>
        </pc:sldMkLst>
        <pc:spChg chg="mod">
          <ac:chgData name="Justin D. Reed" userId="c6a793dc6dee29d5" providerId="LiveId" clId="{D7264DFF-4CCA-481B-A73F-E774C86E62D7}" dt="2021-10-22T22:00:39.117" v="27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D7264DFF-4CCA-481B-A73F-E774C86E62D7}" dt="2021-10-22T22:19:20.205" v="2632" actId="6549"/>
        <pc:sldMkLst>
          <pc:docMk/>
          <pc:sldMk cId="3932350622" sldId="296"/>
        </pc:sldMkLst>
        <pc:spChg chg="mod">
          <ac:chgData name="Justin D. Reed" userId="c6a793dc6dee29d5" providerId="LiveId" clId="{D7264DFF-4CCA-481B-A73F-E774C86E62D7}" dt="2021-10-22T22:19:20.205" v="2632" actId="6549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D7264DFF-4CCA-481B-A73F-E774C86E62D7}" dt="2021-10-22T22:04:21.272" v="385" actId="20577"/>
        <pc:sldMkLst>
          <pc:docMk/>
          <pc:sldMk cId="4251386436" sldId="297"/>
        </pc:sldMkLst>
        <pc:spChg chg="mod">
          <ac:chgData name="Justin D. Reed" userId="c6a793dc6dee29d5" providerId="LiveId" clId="{D7264DFF-4CCA-481B-A73F-E774C86E62D7}" dt="2021-10-22T22:02:11.015" v="68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D7264DFF-4CCA-481B-A73F-E774C86E62D7}" dt="2021-10-22T22:04:21.272" v="385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D7264DFF-4CCA-481B-A73F-E774C86E62D7}" dt="2021-10-22T22:00:51.906" v="29" actId="14100"/>
        <pc:sldMkLst>
          <pc:docMk/>
          <pc:sldMk cId="3918013624" sldId="298"/>
        </pc:sldMkLst>
        <pc:spChg chg="mod">
          <ac:chgData name="Justin D. Reed" userId="c6a793dc6dee29d5" providerId="LiveId" clId="{D7264DFF-4CCA-481B-A73F-E774C86E62D7}" dt="2021-10-22T22:00:51.906" v="29" actId="14100"/>
          <ac:spMkLst>
            <pc:docMk/>
            <pc:sldMk cId="3918013624" sldId="298"/>
            <ac:spMk id="5" creationId="{DECC2951-5586-4420-B95B-30086E4BBBBF}"/>
          </ac:spMkLst>
        </pc:spChg>
      </pc:sldChg>
      <pc:sldChg chg="modSp add modAnim">
        <pc:chgData name="Justin D. Reed" userId="c6a793dc6dee29d5" providerId="LiveId" clId="{D7264DFF-4CCA-481B-A73F-E774C86E62D7}" dt="2021-10-22T22:06:47.664" v="765" actId="20577"/>
        <pc:sldMkLst>
          <pc:docMk/>
          <pc:sldMk cId="139899013" sldId="299"/>
        </pc:sldMkLst>
        <pc:spChg chg="mod">
          <ac:chgData name="Justin D. Reed" userId="c6a793dc6dee29d5" providerId="LiveId" clId="{D7264DFF-4CCA-481B-A73F-E774C86E62D7}" dt="2021-10-22T22:06:47.664" v="765" actId="20577"/>
          <ac:spMkLst>
            <pc:docMk/>
            <pc:sldMk cId="139899013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D7264DFF-4CCA-481B-A73F-E774C86E62D7}" dt="2021-10-22T22:07:56.321" v="980" actId="20577"/>
        <pc:sldMkLst>
          <pc:docMk/>
          <pc:sldMk cId="1016337892" sldId="300"/>
        </pc:sldMkLst>
        <pc:spChg chg="mod">
          <ac:chgData name="Justin D. Reed" userId="c6a793dc6dee29d5" providerId="LiveId" clId="{D7264DFF-4CCA-481B-A73F-E774C86E62D7}" dt="2021-10-22T22:07:56.321" v="980" actId="20577"/>
          <ac:spMkLst>
            <pc:docMk/>
            <pc:sldMk cId="1016337892" sldId="300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D7264DFF-4CCA-481B-A73F-E774C86E62D7}" dt="2021-10-22T22:11:01.999" v="1275" actId="20577"/>
        <pc:sldMkLst>
          <pc:docMk/>
          <pc:sldMk cId="2034509189" sldId="301"/>
        </pc:sldMkLst>
        <pc:spChg chg="mod">
          <ac:chgData name="Justin D. Reed" userId="c6a793dc6dee29d5" providerId="LiveId" clId="{D7264DFF-4CCA-481B-A73F-E774C86E62D7}" dt="2021-10-22T22:08:14.881" v="1009" actId="27636"/>
          <ac:spMkLst>
            <pc:docMk/>
            <pc:sldMk cId="2034509189" sldId="301"/>
            <ac:spMk id="2" creationId="{3F137064-C405-4669-B17F-DE9821AB6EF6}"/>
          </ac:spMkLst>
        </pc:spChg>
        <pc:spChg chg="mod">
          <ac:chgData name="Justin D. Reed" userId="c6a793dc6dee29d5" providerId="LiveId" clId="{D7264DFF-4CCA-481B-A73F-E774C86E62D7}" dt="2021-10-22T22:11:01.999" v="1275" actId="20577"/>
          <ac:spMkLst>
            <pc:docMk/>
            <pc:sldMk cId="2034509189" sldId="301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D7264DFF-4CCA-481B-A73F-E774C86E62D7}" dt="2021-10-22T22:12:50.319" v="1591" actId="20577"/>
        <pc:sldMkLst>
          <pc:docMk/>
          <pc:sldMk cId="1567928664" sldId="302"/>
        </pc:sldMkLst>
        <pc:spChg chg="mod">
          <ac:chgData name="Justin D. Reed" userId="c6a793dc6dee29d5" providerId="LiveId" clId="{D7264DFF-4CCA-481B-A73F-E774C86E62D7}" dt="2021-10-22T22:12:50.319" v="1591" actId="20577"/>
          <ac:spMkLst>
            <pc:docMk/>
            <pc:sldMk cId="1567928664" sldId="302"/>
            <ac:spMk id="3" creationId="{A9E165BB-F099-4517-BC5D-F6888EC3E787}"/>
          </ac:spMkLst>
        </pc:spChg>
      </pc:sldChg>
      <pc:sldChg chg="del">
        <pc:chgData name="Justin D. Reed" userId="c6a793dc6dee29d5" providerId="LiveId" clId="{D7264DFF-4CCA-481B-A73F-E774C86E62D7}" dt="2021-10-22T22:01:43.369" v="30" actId="47"/>
        <pc:sldMkLst>
          <pc:docMk/>
          <pc:sldMk cId="2667713753" sldId="302"/>
        </pc:sldMkLst>
      </pc:sldChg>
      <pc:sldChg chg="del">
        <pc:chgData name="Justin D. Reed" userId="c6a793dc6dee29d5" providerId="LiveId" clId="{D7264DFF-4CCA-481B-A73F-E774C86E62D7}" dt="2021-10-22T22:00:33.699" v="19" actId="47"/>
        <pc:sldMkLst>
          <pc:docMk/>
          <pc:sldMk cId="2743065624" sldId="303"/>
        </pc:sldMkLst>
      </pc:sldChg>
      <pc:sldChg chg="modSp add modAnim">
        <pc:chgData name="Justin D. Reed" userId="c6a793dc6dee29d5" providerId="LiveId" clId="{D7264DFF-4CCA-481B-A73F-E774C86E62D7}" dt="2021-10-22T22:14:42.971" v="1899" actId="20577"/>
        <pc:sldMkLst>
          <pc:docMk/>
          <pc:sldMk cId="4080949427" sldId="303"/>
        </pc:sldMkLst>
        <pc:spChg chg="mod">
          <ac:chgData name="Justin D. Reed" userId="c6a793dc6dee29d5" providerId="LiveId" clId="{D7264DFF-4CCA-481B-A73F-E774C86E62D7}" dt="2021-10-22T22:14:42.971" v="1899" actId="20577"/>
          <ac:spMkLst>
            <pc:docMk/>
            <pc:sldMk cId="4080949427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D7264DFF-4CCA-481B-A73F-E774C86E62D7}" dt="2021-10-22T22:00:34.047" v="20" actId="47"/>
        <pc:sldMkLst>
          <pc:docMk/>
          <pc:sldMk cId="1346143319" sldId="304"/>
        </pc:sldMkLst>
      </pc:sldChg>
      <pc:sldChg chg="del">
        <pc:chgData name="Justin D. Reed" userId="c6a793dc6dee29d5" providerId="LiveId" clId="{D7264DFF-4CCA-481B-A73F-E774C86E62D7}" dt="2021-10-22T22:00:34.386" v="21" actId="47"/>
        <pc:sldMkLst>
          <pc:docMk/>
          <pc:sldMk cId="3722137619" sldId="305"/>
        </pc:sldMkLst>
      </pc:sldChg>
      <pc:sldChg chg="del">
        <pc:chgData name="Justin D. Reed" userId="c6a793dc6dee29d5" providerId="LiveId" clId="{D7264DFF-4CCA-481B-A73F-E774C86E62D7}" dt="2021-10-22T22:00:34.771" v="22" actId="47"/>
        <pc:sldMkLst>
          <pc:docMk/>
          <pc:sldMk cId="2571515669" sldId="306"/>
        </pc:sldMkLst>
      </pc:sldChg>
      <pc:sldChg chg="del">
        <pc:chgData name="Justin D. Reed" userId="c6a793dc6dee29d5" providerId="LiveId" clId="{D7264DFF-4CCA-481B-A73F-E774C86E62D7}" dt="2021-10-22T22:00:35.252" v="23" actId="47"/>
        <pc:sldMkLst>
          <pc:docMk/>
          <pc:sldMk cId="3972238227" sldId="30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Ch. 9: a Covenant Kept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190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Ch. 5-10 – 7 Major Events [Willis]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Conquest of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2 victories over Philistines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Bringing Ark of the Covenant to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God’s prophecy that of D’s posterity one would arise to build God a ‘house’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victories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kindness to the son of Jonathan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Victories over Ammonites &amp; Syrians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CC2951-5586-4420-B95B-30086E4BBBBF}"/>
              </a:ext>
            </a:extLst>
          </p:cNvPr>
          <p:cNvSpPr/>
          <p:nvPr/>
        </p:nvSpPr>
        <p:spPr>
          <a:xfrm>
            <a:off x="75498" y="5232634"/>
            <a:ext cx="9043335" cy="59771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Covenant	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events of this chapter occur after a gap from Ch. 4; Mephibosheth was 5 in Ch. 4, now grown, married, and had a son, v. 12.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For Jonathan’s sake: made when both were young, 1S 20:14-17.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apparently, no one could answer his question. </a:t>
            </a:r>
            <a:r>
              <a:rPr lang="en-US" sz="5000" dirty="0" err="1">
                <a:solidFill>
                  <a:schemeClr val="bg1"/>
                </a:solidFill>
              </a:rPr>
              <a:t>Ziba’s</a:t>
            </a:r>
            <a:r>
              <a:rPr lang="en-US" sz="5000" dirty="0">
                <a:solidFill>
                  <a:schemeClr val="bg1"/>
                </a:solidFill>
              </a:rPr>
              <a:t> closeness to Saul could help answer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Covenant	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3: Mephibosheth’s real name is </a:t>
            </a:r>
            <a:r>
              <a:rPr lang="en-US" sz="5000" dirty="0" err="1">
                <a:solidFill>
                  <a:schemeClr val="bg1"/>
                </a:solidFill>
              </a:rPr>
              <a:t>Meribbaal</a:t>
            </a:r>
            <a:r>
              <a:rPr lang="en-US" sz="5000" dirty="0">
                <a:solidFill>
                  <a:schemeClr val="bg1"/>
                </a:solidFill>
              </a:rPr>
              <a:t>, 1 Chr. 8:34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Lo-debar: E of Jordan River not far from </a:t>
            </a:r>
            <a:r>
              <a:rPr lang="en-US" sz="5000" dirty="0" err="1">
                <a:solidFill>
                  <a:schemeClr val="bg1"/>
                </a:solidFill>
              </a:rPr>
              <a:t>Ishbosheth’s</a:t>
            </a:r>
            <a:r>
              <a:rPr lang="en-US" sz="5000" dirty="0">
                <a:solidFill>
                  <a:schemeClr val="bg1"/>
                </a:solidFill>
              </a:rPr>
              <a:t> capital. </a:t>
            </a:r>
            <a:r>
              <a:rPr lang="en-US" sz="5000" dirty="0" err="1">
                <a:solidFill>
                  <a:schemeClr val="bg1"/>
                </a:solidFill>
              </a:rPr>
              <a:t>Ammiel</a:t>
            </a:r>
            <a:r>
              <a:rPr lang="en-US" sz="5000" dirty="0">
                <a:solidFill>
                  <a:schemeClr val="bg1"/>
                </a:solidFill>
              </a:rPr>
              <a:t>, 1C 3:5, father of </a:t>
            </a:r>
            <a:r>
              <a:rPr lang="en-US" sz="5000" dirty="0" err="1">
                <a:solidFill>
                  <a:schemeClr val="bg1"/>
                </a:solidFill>
              </a:rPr>
              <a:t>Bathshua</a:t>
            </a:r>
            <a:r>
              <a:rPr lang="en-US" sz="5000" dirty="0">
                <a:solidFill>
                  <a:schemeClr val="bg1"/>
                </a:solidFill>
              </a:rPr>
              <a:t> (Bathsheba). Machir would become D’s brother-in-law. He was rich and loved S’s family so much he took &amp; cared for Mephibosheth; later financially help D in war.</a:t>
            </a:r>
          </a:p>
        </p:txBody>
      </p:sp>
    </p:spTree>
    <p:extLst>
      <p:ext uri="{BB962C8B-B14F-4D97-AF65-F5344CB8AC3E}">
        <p14:creationId xmlns:p14="http://schemas.microsoft.com/office/powerpoint/2010/main" val="13989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Covenant	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custom was for new king to enslave former king’s family.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 those of S’s household, d’s promise of goodwill might sound like what Herod said to the wisemen, Mt. 2:8.</a:t>
            </a:r>
          </a:p>
        </p:txBody>
      </p:sp>
    </p:spTree>
    <p:extLst>
      <p:ext uri="{BB962C8B-B14F-4D97-AF65-F5344CB8AC3E}">
        <p14:creationId xmlns:p14="http://schemas.microsoft.com/office/powerpoint/2010/main" val="101633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Meeting								  6-13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6: customary way of showing respect &amp; submission to ancient kings; D must have sensed fear in Mephibosheth’s heart.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Saul – grandfather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dead dog: hyperbole and self-derogation was characteristic of Orientals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uses similar language in 1S 24:14</a:t>
            </a:r>
          </a:p>
        </p:txBody>
      </p:sp>
    </p:spTree>
    <p:extLst>
      <p:ext uri="{BB962C8B-B14F-4D97-AF65-F5344CB8AC3E}">
        <p14:creationId xmlns:p14="http://schemas.microsoft.com/office/powerpoint/2010/main" val="203450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Meeting								  6-13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11: seize of estate is indicated by the number of men required to cultivate it; wealth brought to Mephibosheth because he had family to support; through son Micah the family line survives to captivity.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</a:t>
            </a:r>
            <a:r>
              <a:rPr lang="en-US" sz="5000" dirty="0" err="1">
                <a:solidFill>
                  <a:schemeClr val="bg1"/>
                </a:solidFill>
              </a:rPr>
              <a:t>Ziba</a:t>
            </a:r>
            <a:r>
              <a:rPr lang="en-US" sz="5000" dirty="0">
                <a:solidFill>
                  <a:schemeClr val="bg1"/>
                </a:solidFill>
              </a:rPr>
              <a:t> appears reluctant about his new arrangement – he acts treacherously during Absalom’s rebellion. </a:t>
            </a:r>
          </a:p>
        </p:txBody>
      </p:sp>
    </p:spTree>
    <p:extLst>
      <p:ext uri="{BB962C8B-B14F-4D97-AF65-F5344CB8AC3E}">
        <p14:creationId xmlns:p14="http://schemas.microsoft.com/office/powerpoint/2010/main" val="156792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Meeting								  6-13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FYI: 2 of Saul’s sons were names Mephibosheth (</a:t>
            </a:r>
            <a:r>
              <a:rPr lang="en-US" sz="5000" dirty="0" err="1">
                <a:solidFill>
                  <a:schemeClr val="bg1"/>
                </a:solidFill>
              </a:rPr>
              <a:t>Meribbaal</a:t>
            </a:r>
            <a:r>
              <a:rPr lang="en-US" sz="5000" dirty="0">
                <a:solidFill>
                  <a:schemeClr val="bg1"/>
                </a:solidFill>
              </a:rPr>
              <a:t>): 1] this one 2] 2S 21:7-9, executed by D to avenge S’s heartless slaughter of the Gibeonites.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“so” – in this manner – must have needed a large palace to accommodate a large household.</a:t>
            </a:r>
          </a:p>
        </p:txBody>
      </p:sp>
    </p:spTree>
    <p:extLst>
      <p:ext uri="{BB962C8B-B14F-4D97-AF65-F5344CB8AC3E}">
        <p14:creationId xmlns:p14="http://schemas.microsoft.com/office/powerpoint/2010/main" val="408094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made a promise years before to his best friend. Today, when we make a promise, we should always keep it.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Mephibosheth might have been fearful for his life as D was approaching – yet, he had nothing to worry about.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Sinners, like Mephibosheth, have been crippled by the “fall” in </a:t>
            </a:r>
            <a:r>
              <a:rPr lang="en-US" sz="4100">
                <a:solidFill>
                  <a:schemeClr val="bg1"/>
                </a:solidFill>
              </a:rPr>
              <a:t>Eden. </a:t>
            </a:r>
            <a:r>
              <a:rPr lang="en-US" sz="4100" dirty="0">
                <a:solidFill>
                  <a:schemeClr val="bg1"/>
                </a:solidFill>
              </a:rPr>
              <a:t>God has honored and blessed us with the promise of Eternal Life and inviting us to a feast at His Table in His Kingdom perpetually. 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17932</TotalTime>
  <Words>617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Ch. 5-10 – 7 Major Events [Willis]</vt:lpstr>
      <vt:lpstr>1. Covenant           1-5</vt:lpstr>
      <vt:lpstr>1. Covenant           1-5</vt:lpstr>
      <vt:lpstr>1. Covenant           1-5</vt:lpstr>
      <vt:lpstr>2. Meeting          6-13</vt:lpstr>
      <vt:lpstr>2. Meeting          6-13</vt:lpstr>
      <vt:lpstr>2. Meeting          6-13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286</cp:revision>
  <dcterms:created xsi:type="dcterms:W3CDTF">2020-03-28T20:11:58Z</dcterms:created>
  <dcterms:modified xsi:type="dcterms:W3CDTF">2021-10-22T22:19:34Z</dcterms:modified>
</cp:coreProperties>
</file>