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97" r:id="rId4"/>
    <p:sldId id="300" r:id="rId5"/>
    <p:sldId id="301" r:id="rId6"/>
    <p:sldId id="302" r:id="rId7"/>
    <p:sldId id="303" r:id="rId8"/>
    <p:sldId id="304" r:id="rId9"/>
    <p:sldId id="296" r:id="rId10"/>
    <p:sldId id="28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09EA10-94DD-42B0-A7FC-9106DDA5ADAD}" v="2552" dt="2022-01-07T04:51:00.0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114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4E09EA10-94DD-42B0-A7FC-9106DDA5ADAD}"/>
    <pc:docChg chg="custSel addSld modSld">
      <pc:chgData name="Justin D. Reed" userId="c6a793dc6dee29d5" providerId="LiveId" clId="{4E09EA10-94DD-42B0-A7FC-9106DDA5ADAD}" dt="2022-01-07T04:51:00.061" v="2903" actId="20577"/>
      <pc:docMkLst>
        <pc:docMk/>
      </pc:docMkLst>
      <pc:sldChg chg="addSp modSp mod">
        <pc:chgData name="Justin D. Reed" userId="c6a793dc6dee29d5" providerId="LiveId" clId="{4E09EA10-94DD-42B0-A7FC-9106DDA5ADAD}" dt="2021-12-26T21:19:10.176" v="49" actId="1076"/>
        <pc:sldMkLst>
          <pc:docMk/>
          <pc:sldMk cId="3061026221" sldId="256"/>
        </pc:sldMkLst>
        <pc:spChg chg="add mod">
          <ac:chgData name="Justin D. Reed" userId="c6a793dc6dee29d5" providerId="LiveId" clId="{4E09EA10-94DD-42B0-A7FC-9106DDA5ADAD}" dt="2021-12-26T21:19:10.176" v="49" actId="1076"/>
          <ac:spMkLst>
            <pc:docMk/>
            <pc:sldMk cId="3061026221" sldId="256"/>
            <ac:spMk id="2" creationId="{8F6011B6-0CE1-4F23-9F78-C1E87F3F0773}"/>
          </ac:spMkLst>
        </pc:spChg>
        <pc:spChg chg="mod">
          <ac:chgData name="Justin D. Reed" userId="c6a793dc6dee29d5" providerId="LiveId" clId="{4E09EA10-94DD-42B0-A7FC-9106DDA5ADAD}" dt="2021-12-26T21:18:48.813" v="24" actId="20577"/>
          <ac:spMkLst>
            <pc:docMk/>
            <pc:sldMk cId="3061026221" sldId="256"/>
            <ac:spMk id="3" creationId="{40074364-8D3B-4983-A9A8-24FBCDDD33EB}"/>
          </ac:spMkLst>
        </pc:spChg>
      </pc:sldChg>
      <pc:sldChg chg="modSp mod">
        <pc:chgData name="Justin D. Reed" userId="c6a793dc6dee29d5" providerId="LiveId" clId="{4E09EA10-94DD-42B0-A7FC-9106DDA5ADAD}" dt="2022-01-07T04:27:41.608" v="83" actId="20577"/>
        <pc:sldMkLst>
          <pc:docMk/>
          <pc:sldMk cId="3372097694" sldId="283"/>
        </pc:sldMkLst>
        <pc:spChg chg="mod">
          <ac:chgData name="Justin D. Reed" userId="c6a793dc6dee29d5" providerId="LiveId" clId="{4E09EA10-94DD-42B0-A7FC-9106DDA5ADAD}" dt="2022-01-07T04:27:41.608" v="83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modSp modAnim">
        <pc:chgData name="Justin D. Reed" userId="c6a793dc6dee29d5" providerId="LiveId" clId="{4E09EA10-94DD-42B0-A7FC-9106DDA5ADAD}" dt="2022-01-07T04:48:58.160" v="2902" actId="20577"/>
        <pc:sldMkLst>
          <pc:docMk/>
          <pc:sldMk cId="3932350622" sldId="296"/>
        </pc:sldMkLst>
        <pc:spChg chg="mod">
          <ac:chgData name="Justin D. Reed" userId="c6a793dc6dee29d5" providerId="LiveId" clId="{4E09EA10-94DD-42B0-A7FC-9106DDA5ADAD}" dt="2022-01-07T04:48:58.160" v="2902" actId="20577"/>
          <ac:spMkLst>
            <pc:docMk/>
            <pc:sldMk cId="3932350622" sldId="296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4E09EA10-94DD-42B0-A7FC-9106DDA5ADAD}" dt="2022-01-07T04:31:51.971" v="645" actId="20577"/>
        <pc:sldMkLst>
          <pc:docMk/>
          <pc:sldMk cId="4251386436" sldId="297"/>
        </pc:sldMkLst>
        <pc:spChg chg="mod">
          <ac:chgData name="Justin D. Reed" userId="c6a793dc6dee29d5" providerId="LiveId" clId="{4E09EA10-94DD-42B0-A7FC-9106DDA5ADAD}" dt="2022-01-07T04:29:05.287" v="292" actId="27636"/>
          <ac:spMkLst>
            <pc:docMk/>
            <pc:sldMk cId="4251386436" sldId="297"/>
            <ac:spMk id="2" creationId="{3F137064-C405-4669-B17F-DE9821AB6EF6}"/>
          </ac:spMkLst>
        </pc:spChg>
        <pc:spChg chg="mod">
          <ac:chgData name="Justin D. Reed" userId="c6a793dc6dee29d5" providerId="LiveId" clId="{4E09EA10-94DD-42B0-A7FC-9106DDA5ADAD}" dt="2022-01-07T04:31:51.971" v="645" actId="20577"/>
          <ac:spMkLst>
            <pc:docMk/>
            <pc:sldMk cId="4251386436" sldId="297"/>
            <ac:spMk id="3" creationId="{A9E165BB-F099-4517-BC5D-F6888EC3E787}"/>
          </ac:spMkLst>
        </pc:spChg>
      </pc:sldChg>
      <pc:sldChg chg="modSp mod">
        <pc:chgData name="Justin D. Reed" userId="c6a793dc6dee29d5" providerId="LiveId" clId="{4E09EA10-94DD-42B0-A7FC-9106DDA5ADAD}" dt="2022-01-07T04:28:48.290" v="260" actId="20577"/>
        <pc:sldMkLst>
          <pc:docMk/>
          <pc:sldMk cId="3121542121" sldId="299"/>
        </pc:sldMkLst>
        <pc:spChg chg="mod">
          <ac:chgData name="Justin D. Reed" userId="c6a793dc6dee29d5" providerId="LiveId" clId="{4E09EA10-94DD-42B0-A7FC-9106DDA5ADAD}" dt="2021-12-26T21:21:06.306" v="78" actId="20577"/>
          <ac:spMkLst>
            <pc:docMk/>
            <pc:sldMk cId="3121542121" sldId="299"/>
            <ac:spMk id="2" creationId="{3F137064-C405-4669-B17F-DE9821AB6EF6}"/>
          </ac:spMkLst>
        </pc:spChg>
        <pc:spChg chg="mod">
          <ac:chgData name="Justin D. Reed" userId="c6a793dc6dee29d5" providerId="LiveId" clId="{4E09EA10-94DD-42B0-A7FC-9106DDA5ADAD}" dt="2022-01-07T04:28:48.290" v="260" actId="20577"/>
          <ac:spMkLst>
            <pc:docMk/>
            <pc:sldMk cId="3121542121" sldId="299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4E09EA10-94DD-42B0-A7FC-9106DDA5ADAD}" dt="2022-01-07T04:33:15.673" v="863" actId="20577"/>
        <pc:sldMkLst>
          <pc:docMk/>
          <pc:sldMk cId="813505548" sldId="300"/>
        </pc:sldMkLst>
        <pc:spChg chg="mod">
          <ac:chgData name="Justin D. Reed" userId="c6a793dc6dee29d5" providerId="LiveId" clId="{4E09EA10-94DD-42B0-A7FC-9106DDA5ADAD}" dt="2022-01-07T04:33:15.673" v="863" actId="20577"/>
          <ac:spMkLst>
            <pc:docMk/>
            <pc:sldMk cId="813505548" sldId="300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4E09EA10-94DD-42B0-A7FC-9106DDA5ADAD}" dt="2022-01-07T04:36:25.932" v="1281" actId="20577"/>
        <pc:sldMkLst>
          <pc:docMk/>
          <pc:sldMk cId="3546443912" sldId="301"/>
        </pc:sldMkLst>
        <pc:spChg chg="mod">
          <ac:chgData name="Justin D. Reed" userId="c6a793dc6dee29d5" providerId="LiveId" clId="{4E09EA10-94DD-42B0-A7FC-9106DDA5ADAD}" dt="2022-01-07T04:33:34.187" v="890" actId="27636"/>
          <ac:spMkLst>
            <pc:docMk/>
            <pc:sldMk cId="3546443912" sldId="301"/>
            <ac:spMk id="2" creationId="{3F137064-C405-4669-B17F-DE9821AB6EF6}"/>
          </ac:spMkLst>
        </pc:spChg>
        <pc:spChg chg="mod">
          <ac:chgData name="Justin D. Reed" userId="c6a793dc6dee29d5" providerId="LiveId" clId="{4E09EA10-94DD-42B0-A7FC-9106DDA5ADAD}" dt="2022-01-07T04:36:25.932" v="1281" actId="20577"/>
          <ac:spMkLst>
            <pc:docMk/>
            <pc:sldMk cId="3546443912" sldId="301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4E09EA10-94DD-42B0-A7FC-9106DDA5ADAD}" dt="2022-01-07T04:38:17.050" v="1618" actId="20577"/>
        <pc:sldMkLst>
          <pc:docMk/>
          <pc:sldMk cId="1807027564" sldId="302"/>
        </pc:sldMkLst>
        <pc:spChg chg="mod">
          <ac:chgData name="Justin D. Reed" userId="c6a793dc6dee29d5" providerId="LiveId" clId="{4E09EA10-94DD-42B0-A7FC-9106DDA5ADAD}" dt="2022-01-07T04:38:17.050" v="1618" actId="20577"/>
          <ac:spMkLst>
            <pc:docMk/>
            <pc:sldMk cId="1807027564" sldId="302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4E09EA10-94DD-42B0-A7FC-9106DDA5ADAD}" dt="2022-01-07T04:51:00.061" v="2903" actId="20577"/>
        <pc:sldMkLst>
          <pc:docMk/>
          <pc:sldMk cId="3505099914" sldId="303"/>
        </pc:sldMkLst>
        <pc:spChg chg="mod">
          <ac:chgData name="Justin D. Reed" userId="c6a793dc6dee29d5" providerId="LiveId" clId="{4E09EA10-94DD-42B0-A7FC-9106DDA5ADAD}" dt="2022-01-07T04:38:34.552" v="1648" actId="27636"/>
          <ac:spMkLst>
            <pc:docMk/>
            <pc:sldMk cId="3505099914" sldId="303"/>
            <ac:spMk id="2" creationId="{3F137064-C405-4669-B17F-DE9821AB6EF6}"/>
          </ac:spMkLst>
        </pc:spChg>
        <pc:spChg chg="mod">
          <ac:chgData name="Justin D. Reed" userId="c6a793dc6dee29d5" providerId="LiveId" clId="{4E09EA10-94DD-42B0-A7FC-9106DDA5ADAD}" dt="2022-01-07T04:51:00.061" v="2903" actId="20577"/>
          <ac:spMkLst>
            <pc:docMk/>
            <pc:sldMk cId="3505099914" sldId="303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4E09EA10-94DD-42B0-A7FC-9106DDA5ADAD}" dt="2022-01-07T04:44:12.842" v="2366" actId="20577"/>
        <pc:sldMkLst>
          <pc:docMk/>
          <pc:sldMk cId="2090139463" sldId="304"/>
        </pc:sldMkLst>
        <pc:spChg chg="mod">
          <ac:chgData name="Justin D. Reed" userId="c6a793dc6dee29d5" providerId="LiveId" clId="{4E09EA10-94DD-42B0-A7FC-9106DDA5ADAD}" dt="2022-01-07T04:44:12.842" v="2366" actId="20577"/>
          <ac:spMkLst>
            <pc:docMk/>
            <pc:sldMk cId="2090139463" sldId="304"/>
            <ac:spMk id="3" creationId="{A9E165BB-F099-4517-BC5D-F6888EC3E7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F7AAF31F-8CCC-4A69-8BC4-40FE0B6D2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8" y="0"/>
            <a:ext cx="8180863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05670"/>
            <a:ext cx="12192000" cy="125233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Disastrous Defeat &amp; Death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6011B6-0CE1-4F23-9F78-C1E87F3F0773}"/>
              </a:ext>
            </a:extLst>
          </p:cNvPr>
          <p:cNvSpPr/>
          <p:nvPr/>
        </p:nvSpPr>
        <p:spPr>
          <a:xfrm>
            <a:off x="-1" y="4946261"/>
            <a:ext cx="22028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Ch. 18: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5678"/>
            <a:ext cx="10515600" cy="583034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2022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2022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thejustinreedshow.com/bibleresources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justinreedbible.com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206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Title card made by Justin D. Reed; photo courtesy of Wikipedia.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Disastrous Defeat &amp; Death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Absalom rides in front of “all of Israel” with 40,000 men.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Josephus records David had 4,000 men.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Absalom was not guarded for a surprise attack!</a:t>
            </a:r>
          </a:p>
        </p:txBody>
      </p:sp>
    </p:spTree>
    <p:extLst>
      <p:ext uri="{BB962C8B-B14F-4D97-AF65-F5344CB8AC3E}">
        <p14:creationId xmlns:p14="http://schemas.microsoft.com/office/powerpoint/2010/main" val="312154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Organization						    1-8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2: common to divide army into 3 bodies (Judges 7:6, 9:43, 1S 11:11, 13:17, 2K 9:5-6)</a:t>
            </a:r>
          </a:p>
          <a:p>
            <a:r>
              <a:rPr lang="en-US" sz="5000" dirty="0">
                <a:solidFill>
                  <a:schemeClr val="bg1"/>
                </a:solidFill>
              </a:rPr>
              <a:t>Foreigners serve under </a:t>
            </a:r>
            <a:r>
              <a:rPr lang="en-US" sz="5000" dirty="0" err="1">
                <a:solidFill>
                  <a:schemeClr val="bg1"/>
                </a:solidFill>
              </a:rPr>
              <a:t>Ittai</a:t>
            </a:r>
            <a:r>
              <a:rPr lang="en-US" sz="5000" dirty="0">
                <a:solidFill>
                  <a:schemeClr val="bg1"/>
                </a:solidFill>
              </a:rPr>
              <a:t>; native troops under the nephews, Joab and Abigail</a:t>
            </a:r>
          </a:p>
          <a:p>
            <a:r>
              <a:rPr lang="en-US" sz="5000" dirty="0">
                <a:solidFill>
                  <a:schemeClr val="bg1"/>
                </a:solidFill>
              </a:rPr>
              <a:t>3: Absalom’s men were not as kind as D’s</a:t>
            </a:r>
          </a:p>
          <a:p>
            <a:r>
              <a:rPr lang="en-US" sz="5000" dirty="0">
                <a:solidFill>
                  <a:schemeClr val="bg1"/>
                </a:solidFill>
              </a:rPr>
              <a:t>5: D has a hard time accepting nothing on Earth could resolve Absalom’s conflict</a:t>
            </a:r>
          </a:p>
          <a:p>
            <a:r>
              <a:rPr lang="en-US" sz="5000" dirty="0">
                <a:solidFill>
                  <a:schemeClr val="bg1"/>
                </a:solidFill>
              </a:rPr>
              <a:t>6: Forest of </a:t>
            </a:r>
            <a:r>
              <a:rPr lang="en-US" sz="5000" dirty="0" err="1">
                <a:solidFill>
                  <a:schemeClr val="bg1"/>
                </a:solidFill>
              </a:rPr>
              <a:t>Ehpraim</a:t>
            </a:r>
            <a:r>
              <a:rPr lang="en-US" sz="5000" dirty="0">
                <a:solidFill>
                  <a:schemeClr val="bg1"/>
                </a:solidFill>
              </a:rPr>
              <a:t>: no one know where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Organization						    1-8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7: 20,000 men: surprised by the 3 groups of D’s men; attacked while they were travelling &gt; weapons were packed.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8: panic scattered for miles. Woods would’ve aided defeat: falling into pits, starvation.</a:t>
            </a:r>
          </a:p>
        </p:txBody>
      </p:sp>
    </p:spTree>
    <p:extLst>
      <p:ext uri="{BB962C8B-B14F-4D97-AF65-F5344CB8AC3E}">
        <p14:creationId xmlns:p14="http://schemas.microsoft.com/office/powerpoint/2010/main" val="81350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Death								  9-19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9: Josephus: hair greatly entangled in a knotty oak tree; caught by his head, possibly unconscious as we have no account of trying to dislodge himself.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13: man answering was loyal to the king and understood the character of Joab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14: darts did not kill Absalom: wooden stakes sharpened and heated in the fire. </a:t>
            </a:r>
          </a:p>
        </p:txBody>
      </p:sp>
    </p:spTree>
    <p:extLst>
      <p:ext uri="{BB962C8B-B14F-4D97-AF65-F5344CB8AC3E}">
        <p14:creationId xmlns:p14="http://schemas.microsoft.com/office/powerpoint/2010/main" val="354644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Death								  9-19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Heart: more middle of the body.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Not right to kill Absalom; should have been captured and taken to 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17: </a:t>
            </a:r>
            <a:r>
              <a:rPr lang="en-US" sz="5000" u="sng" dirty="0">
                <a:solidFill>
                  <a:schemeClr val="bg1"/>
                </a:solidFill>
              </a:rPr>
              <a:t>the</a:t>
            </a:r>
            <a:r>
              <a:rPr lang="en-US" sz="5000" dirty="0">
                <a:solidFill>
                  <a:schemeClr val="bg1"/>
                </a:solidFill>
              </a:rPr>
              <a:t> pit: well-known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18: same as Vale of </a:t>
            </a:r>
            <a:r>
              <a:rPr lang="en-US" sz="5000" dirty="0" err="1">
                <a:solidFill>
                  <a:schemeClr val="bg1"/>
                </a:solidFill>
              </a:rPr>
              <a:t>Shaveh</a:t>
            </a:r>
            <a:r>
              <a:rPr lang="en-US" sz="5000" dirty="0">
                <a:solidFill>
                  <a:schemeClr val="bg1"/>
                </a:solidFill>
              </a:rPr>
              <a:t> (Gen. 24:19) where King of Sodom met Abraham.</a:t>
            </a:r>
          </a:p>
          <a:p>
            <a:r>
              <a:rPr lang="en-US" sz="5000" dirty="0">
                <a:solidFill>
                  <a:schemeClr val="bg1"/>
                </a:solidFill>
              </a:rPr>
              <a:t>Monument erected upon the death of his three sons, 1S 14:27</a:t>
            </a:r>
          </a:p>
        </p:txBody>
      </p:sp>
    </p:spTree>
    <p:extLst>
      <p:ext uri="{BB962C8B-B14F-4D97-AF65-F5344CB8AC3E}">
        <p14:creationId xmlns:p14="http://schemas.microsoft.com/office/powerpoint/2010/main" val="180702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Lament							    20-33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Joab the supreme commander of D’s army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20-23: D executed the messenger that told him of Saul’s and </a:t>
            </a:r>
            <a:r>
              <a:rPr lang="en-US" sz="5000" dirty="0" err="1">
                <a:solidFill>
                  <a:schemeClr val="bg1"/>
                </a:solidFill>
              </a:rPr>
              <a:t>Ishbosheth’s</a:t>
            </a:r>
            <a:r>
              <a:rPr lang="en-US" sz="5000" dirty="0">
                <a:solidFill>
                  <a:schemeClr val="bg1"/>
                </a:solidFill>
              </a:rPr>
              <a:t> death (2S 1:15-16, 4:5-12). Joab wanted to spare </a:t>
            </a:r>
            <a:r>
              <a:rPr lang="en-US" sz="5000" dirty="0" err="1">
                <a:solidFill>
                  <a:schemeClr val="bg1"/>
                </a:solidFill>
              </a:rPr>
              <a:t>Ahimaaz</a:t>
            </a:r>
            <a:r>
              <a:rPr lang="en-US" sz="5000" dirty="0">
                <a:solidFill>
                  <a:schemeClr val="bg1"/>
                </a:solidFill>
              </a:rPr>
              <a:t>. Instead sends slave: “the Cushite” from Ethiopia [</a:t>
            </a:r>
            <a:r>
              <a:rPr lang="en-US" sz="5000" i="1" dirty="0">
                <a:solidFill>
                  <a:schemeClr val="bg1"/>
                </a:solidFill>
              </a:rPr>
              <a:t>darker</a:t>
            </a:r>
            <a:r>
              <a:rPr lang="en-US" sz="5000" dirty="0">
                <a:solidFill>
                  <a:schemeClr val="bg1"/>
                </a:solidFill>
              </a:rPr>
              <a:t>]</a:t>
            </a:r>
          </a:p>
          <a:p>
            <a:r>
              <a:rPr lang="en-US" sz="5000" dirty="0">
                <a:solidFill>
                  <a:schemeClr val="bg1"/>
                </a:solidFill>
              </a:rPr>
              <a:t>24-27: dramatic account no doubt </a:t>
            </a:r>
            <a:r>
              <a:rPr lang="en-US" sz="5000">
                <a:solidFill>
                  <a:schemeClr val="bg1"/>
                </a:solidFill>
              </a:rPr>
              <a:t>from eyewitness 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09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Lament							    20-33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29: blatant lire from </a:t>
            </a:r>
            <a:r>
              <a:rPr lang="en-US" sz="5000" dirty="0" err="1">
                <a:solidFill>
                  <a:schemeClr val="bg1"/>
                </a:solidFill>
              </a:rPr>
              <a:t>Ahimaaz</a:t>
            </a:r>
            <a:r>
              <a:rPr lang="en-US" sz="5000" dirty="0">
                <a:solidFill>
                  <a:schemeClr val="bg1"/>
                </a:solidFill>
              </a:rPr>
              <a:t>, cf. v. 20</a:t>
            </a:r>
          </a:p>
          <a:p>
            <a:r>
              <a:rPr lang="en-US" sz="5000" dirty="0">
                <a:solidFill>
                  <a:schemeClr val="bg1"/>
                </a:solidFill>
              </a:rPr>
              <a:t>30-33: Coffman: “No more pitiful a picture of D in the whole Bible than this one.”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Sad for death and for his agonizing grief over his sins.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33: D takes blame for the outrageous crimes of Absalom. Ps. 38 &amp; 40 make the confession it is his own iniquity surging over his head. </a:t>
            </a:r>
          </a:p>
        </p:txBody>
      </p:sp>
    </p:spTree>
    <p:extLst>
      <p:ext uri="{BB962C8B-B14F-4D97-AF65-F5344CB8AC3E}">
        <p14:creationId xmlns:p14="http://schemas.microsoft.com/office/powerpoint/2010/main" val="209013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78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Absalom was prepared for a fight, but he was not prepared for a surprise attack. As Christians, we are to be on the guard for all attacks as Satan is always ready to attack – 1 Peter 5:8.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Absalom was killed when he was stuck; Joab, however, should not have killed Absalom. Due process for sins should have occurred. Today, God is the one that repays, Romans 12:19.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Absalom’s death placed grief and guilt upon D as he felt responsible. There is no need for guilt in Christ. 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18399</TotalTime>
  <Words>646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Disastrous Defeat &amp; Death</vt:lpstr>
      <vt:lpstr>1. Organization          1-8</vt:lpstr>
      <vt:lpstr>1. Organization          1-8</vt:lpstr>
      <vt:lpstr>2. Death          9-19</vt:lpstr>
      <vt:lpstr>2. Death          9-19</vt:lpstr>
      <vt:lpstr>3. Lament           20-33</vt:lpstr>
      <vt:lpstr>3. Lament           20-33</vt:lpstr>
      <vt:lpstr>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295</cp:revision>
  <dcterms:created xsi:type="dcterms:W3CDTF">2020-03-28T20:11:58Z</dcterms:created>
  <dcterms:modified xsi:type="dcterms:W3CDTF">2022-01-07T04:51:11Z</dcterms:modified>
</cp:coreProperties>
</file>