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296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F6C293-EF1E-4097-8BF5-4D0A14E89CD6}" v="3259" dt="2021-12-22T21:57:20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8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F2FD2A7C-541D-4146-9E83-D7CD939E35FF}"/>
    <pc:docChg chg="custSel delSld modSld">
      <pc:chgData name="Justin D. Reed" userId="c6a793dc6dee29d5" providerId="LiveId" clId="{F2FD2A7C-541D-4146-9E83-D7CD939E35FF}" dt="2021-12-22T01:32:06.303" v="325" actId="27636"/>
      <pc:docMkLst>
        <pc:docMk/>
      </pc:docMkLst>
      <pc:sldChg chg="modSp mod">
        <pc:chgData name="Justin D. Reed" userId="c6a793dc6dee29d5" providerId="LiveId" clId="{F2FD2A7C-541D-4146-9E83-D7CD939E35FF}" dt="2021-12-22T01:23:19.588" v="26" actId="20577"/>
        <pc:sldMkLst>
          <pc:docMk/>
          <pc:sldMk cId="3061026221" sldId="256"/>
        </pc:sldMkLst>
        <pc:spChg chg="mod">
          <ac:chgData name="Justin D. Reed" userId="c6a793dc6dee29d5" providerId="LiveId" clId="{F2FD2A7C-541D-4146-9E83-D7CD939E35FF}" dt="2021-12-22T01:23:19.588" v="26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F2FD2A7C-541D-4146-9E83-D7CD939E35FF}" dt="2021-12-22T01:23:36.030" v="41" actId="20577"/>
        <pc:sldMkLst>
          <pc:docMk/>
          <pc:sldMk cId="3372097694" sldId="283"/>
        </pc:sldMkLst>
        <pc:spChg chg="mod">
          <ac:chgData name="Justin D. Reed" userId="c6a793dc6dee29d5" providerId="LiveId" clId="{F2FD2A7C-541D-4146-9E83-D7CD939E35FF}" dt="2021-12-22T01:23:36.030" v="41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">
        <pc:chgData name="Justin D. Reed" userId="c6a793dc6dee29d5" providerId="LiveId" clId="{F2FD2A7C-541D-4146-9E83-D7CD939E35FF}" dt="2021-12-22T01:32:06.303" v="325" actId="27636"/>
        <pc:sldMkLst>
          <pc:docMk/>
          <pc:sldMk cId="4251386436" sldId="297"/>
        </pc:sldMkLst>
        <pc:spChg chg="mod">
          <ac:chgData name="Justin D. Reed" userId="c6a793dc6dee29d5" providerId="LiveId" clId="{F2FD2A7C-541D-4146-9E83-D7CD939E35FF}" dt="2021-12-22T01:32:06.303" v="325" actId="27636"/>
          <ac:spMkLst>
            <pc:docMk/>
            <pc:sldMk cId="4251386436" sldId="297"/>
            <ac:spMk id="2" creationId="{3F137064-C405-4669-B17F-DE9821AB6EF6}"/>
          </ac:spMkLst>
        </pc:spChg>
      </pc:sldChg>
      <pc:sldChg chg="modSp mod">
        <pc:chgData name="Justin D. Reed" userId="c6a793dc6dee29d5" providerId="LiveId" clId="{F2FD2A7C-541D-4146-9E83-D7CD939E35FF}" dt="2021-12-22T01:31:11.430" v="283" actId="20577"/>
        <pc:sldMkLst>
          <pc:docMk/>
          <pc:sldMk cId="3121542121" sldId="299"/>
        </pc:sldMkLst>
        <pc:spChg chg="mod">
          <ac:chgData name="Justin D. Reed" userId="c6a793dc6dee29d5" providerId="LiveId" clId="{F2FD2A7C-541D-4146-9E83-D7CD939E35FF}" dt="2021-12-22T01:26:12.655" v="63" actId="20577"/>
          <ac:spMkLst>
            <pc:docMk/>
            <pc:sldMk cId="3121542121" sldId="299"/>
            <ac:spMk id="2" creationId="{3F137064-C405-4669-B17F-DE9821AB6EF6}"/>
          </ac:spMkLst>
        </pc:spChg>
        <pc:spChg chg="mod">
          <ac:chgData name="Justin D. Reed" userId="c6a793dc6dee29d5" providerId="LiveId" clId="{F2FD2A7C-541D-4146-9E83-D7CD939E35FF}" dt="2021-12-22T01:31:11.430" v="283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del">
        <pc:chgData name="Justin D. Reed" userId="c6a793dc6dee29d5" providerId="LiveId" clId="{F2FD2A7C-541D-4146-9E83-D7CD939E35FF}" dt="2021-12-22T01:23:23.098" v="27" actId="47"/>
        <pc:sldMkLst>
          <pc:docMk/>
          <pc:sldMk cId="2060458996" sldId="300"/>
        </pc:sldMkLst>
      </pc:sldChg>
      <pc:sldChg chg="del">
        <pc:chgData name="Justin D. Reed" userId="c6a793dc6dee29d5" providerId="LiveId" clId="{F2FD2A7C-541D-4146-9E83-D7CD939E35FF}" dt="2021-12-22T01:23:23.398" v="28" actId="47"/>
        <pc:sldMkLst>
          <pc:docMk/>
          <pc:sldMk cId="2003821465" sldId="301"/>
        </pc:sldMkLst>
      </pc:sldChg>
      <pc:sldChg chg="del">
        <pc:chgData name="Justin D. Reed" userId="c6a793dc6dee29d5" providerId="LiveId" clId="{F2FD2A7C-541D-4146-9E83-D7CD939E35FF}" dt="2021-12-22T01:23:23.663" v="29" actId="47"/>
        <pc:sldMkLst>
          <pc:docMk/>
          <pc:sldMk cId="1511947487" sldId="302"/>
        </pc:sldMkLst>
      </pc:sldChg>
      <pc:sldChg chg="del">
        <pc:chgData name="Justin D. Reed" userId="c6a793dc6dee29d5" providerId="LiveId" clId="{F2FD2A7C-541D-4146-9E83-D7CD939E35FF}" dt="2021-12-22T01:23:24.052" v="30" actId="47"/>
        <pc:sldMkLst>
          <pc:docMk/>
          <pc:sldMk cId="1115237573" sldId="303"/>
        </pc:sldMkLst>
      </pc:sldChg>
      <pc:sldChg chg="del">
        <pc:chgData name="Justin D. Reed" userId="c6a793dc6dee29d5" providerId="LiveId" clId="{F2FD2A7C-541D-4146-9E83-D7CD939E35FF}" dt="2021-12-22T01:23:24.381" v="31" actId="47"/>
        <pc:sldMkLst>
          <pc:docMk/>
          <pc:sldMk cId="3599904486" sldId="304"/>
        </pc:sldMkLst>
      </pc:sldChg>
      <pc:sldChg chg="del">
        <pc:chgData name="Justin D. Reed" userId="c6a793dc6dee29d5" providerId="LiveId" clId="{F2FD2A7C-541D-4146-9E83-D7CD939E35FF}" dt="2021-12-22T01:23:24.786" v="32" actId="47"/>
        <pc:sldMkLst>
          <pc:docMk/>
          <pc:sldMk cId="2768559328" sldId="305"/>
        </pc:sldMkLst>
      </pc:sldChg>
      <pc:sldChg chg="del">
        <pc:chgData name="Justin D. Reed" userId="c6a793dc6dee29d5" providerId="LiveId" clId="{F2FD2A7C-541D-4146-9E83-D7CD939E35FF}" dt="2021-12-22T01:23:25.389" v="33" actId="47"/>
        <pc:sldMkLst>
          <pc:docMk/>
          <pc:sldMk cId="3242819734" sldId="306"/>
        </pc:sldMkLst>
      </pc:sldChg>
      <pc:sldChg chg="del">
        <pc:chgData name="Justin D. Reed" userId="c6a793dc6dee29d5" providerId="LiveId" clId="{F2FD2A7C-541D-4146-9E83-D7CD939E35FF}" dt="2021-12-22T01:23:26.191" v="34" actId="47"/>
        <pc:sldMkLst>
          <pc:docMk/>
          <pc:sldMk cId="3104141173" sldId="307"/>
        </pc:sldMkLst>
      </pc:sldChg>
      <pc:sldChg chg="del">
        <pc:chgData name="Justin D. Reed" userId="c6a793dc6dee29d5" providerId="LiveId" clId="{F2FD2A7C-541D-4146-9E83-D7CD939E35FF}" dt="2021-12-22T01:23:26.838" v="35" actId="47"/>
        <pc:sldMkLst>
          <pc:docMk/>
          <pc:sldMk cId="1830571668" sldId="308"/>
        </pc:sldMkLst>
      </pc:sldChg>
    </pc:docChg>
  </pc:docChgLst>
  <pc:docChgLst>
    <pc:chgData name="Justin D. Reed" userId="c6a793dc6dee29d5" providerId="LiveId" clId="{BDF6C293-EF1E-4097-8BF5-4D0A14E89CD6}"/>
    <pc:docChg chg="undo custSel addSld modSld">
      <pc:chgData name="Justin D. Reed" userId="c6a793dc6dee29d5" providerId="LiveId" clId="{BDF6C293-EF1E-4097-8BF5-4D0A14E89CD6}" dt="2021-12-22T21:57:20.705" v="3351" actId="20577"/>
      <pc:docMkLst>
        <pc:docMk/>
      </pc:docMkLst>
      <pc:sldChg chg="modSp modAnim">
        <pc:chgData name="Justin D. Reed" userId="c6a793dc6dee29d5" providerId="LiveId" clId="{BDF6C293-EF1E-4097-8BF5-4D0A14E89CD6}" dt="2021-12-22T21:54:18.605" v="3349" actId="20577"/>
        <pc:sldMkLst>
          <pc:docMk/>
          <pc:sldMk cId="3932350622" sldId="296"/>
        </pc:sldMkLst>
        <pc:spChg chg="mod">
          <ac:chgData name="Justin D. Reed" userId="c6a793dc6dee29d5" providerId="LiveId" clId="{BDF6C293-EF1E-4097-8BF5-4D0A14E89CD6}" dt="2021-12-22T21:54:18.605" v="3349" actId="20577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Anim">
        <pc:chgData name="Justin D. Reed" userId="c6a793dc6dee29d5" providerId="LiveId" clId="{BDF6C293-EF1E-4097-8BF5-4D0A14E89CD6}" dt="2021-12-22T21:27:56.506" v="339" actId="20577"/>
        <pc:sldMkLst>
          <pc:docMk/>
          <pc:sldMk cId="4251386436" sldId="297"/>
        </pc:sldMkLst>
        <pc:spChg chg="mod">
          <ac:chgData name="Justin D. Reed" userId="c6a793dc6dee29d5" providerId="LiveId" clId="{BDF6C293-EF1E-4097-8BF5-4D0A14E89CD6}" dt="2021-12-22T21:27:56.506" v="339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BDF6C293-EF1E-4097-8BF5-4D0A14E89CD6}" dt="2021-12-22T21:30:26.741" v="738" actId="20577"/>
        <pc:sldMkLst>
          <pc:docMk/>
          <pc:sldMk cId="3274934380" sldId="300"/>
        </pc:sldMkLst>
        <pc:spChg chg="mod">
          <ac:chgData name="Justin D. Reed" userId="c6a793dc6dee29d5" providerId="LiveId" clId="{BDF6C293-EF1E-4097-8BF5-4D0A14E89CD6}" dt="2021-12-22T21:30:26.741" v="738" actId="20577"/>
          <ac:spMkLst>
            <pc:docMk/>
            <pc:sldMk cId="3274934380" sldId="300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BDF6C293-EF1E-4097-8BF5-4D0A14E89CD6}" dt="2021-12-22T21:32:33.679" v="1003" actId="20577"/>
        <pc:sldMkLst>
          <pc:docMk/>
          <pc:sldMk cId="2293362989" sldId="301"/>
        </pc:sldMkLst>
        <pc:spChg chg="mod">
          <ac:chgData name="Justin D. Reed" userId="c6a793dc6dee29d5" providerId="LiveId" clId="{BDF6C293-EF1E-4097-8BF5-4D0A14E89CD6}" dt="2021-12-22T21:32:33.679" v="1003" actId="20577"/>
          <ac:spMkLst>
            <pc:docMk/>
            <pc:sldMk cId="2293362989" sldId="301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BDF6C293-EF1E-4097-8BF5-4D0A14E89CD6}" dt="2021-12-22T21:35:34.013" v="1329" actId="20577"/>
        <pc:sldMkLst>
          <pc:docMk/>
          <pc:sldMk cId="1375191338" sldId="302"/>
        </pc:sldMkLst>
        <pc:spChg chg="mod">
          <ac:chgData name="Justin D. Reed" userId="c6a793dc6dee29d5" providerId="LiveId" clId="{BDF6C293-EF1E-4097-8BF5-4D0A14E89CD6}" dt="2021-12-22T21:35:34.013" v="1329" actId="20577"/>
          <ac:spMkLst>
            <pc:docMk/>
            <pc:sldMk cId="1375191338" sldId="302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BDF6C293-EF1E-4097-8BF5-4D0A14E89CD6}" dt="2021-12-22T21:37:51.358" v="1716" actId="20577"/>
        <pc:sldMkLst>
          <pc:docMk/>
          <pc:sldMk cId="1437247789" sldId="303"/>
        </pc:sldMkLst>
        <pc:spChg chg="mod">
          <ac:chgData name="Justin D. Reed" userId="c6a793dc6dee29d5" providerId="LiveId" clId="{BDF6C293-EF1E-4097-8BF5-4D0A14E89CD6}" dt="2021-12-22T21:35:57.844" v="1370" actId="27636"/>
          <ac:spMkLst>
            <pc:docMk/>
            <pc:sldMk cId="1437247789" sldId="303"/>
            <ac:spMk id="2" creationId="{3F137064-C405-4669-B17F-DE9821AB6EF6}"/>
          </ac:spMkLst>
        </pc:spChg>
        <pc:spChg chg="mod">
          <ac:chgData name="Justin D. Reed" userId="c6a793dc6dee29d5" providerId="LiveId" clId="{BDF6C293-EF1E-4097-8BF5-4D0A14E89CD6}" dt="2021-12-22T21:37:51.358" v="1716" actId="20577"/>
          <ac:spMkLst>
            <pc:docMk/>
            <pc:sldMk cId="1437247789" sldId="303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BDF6C293-EF1E-4097-8BF5-4D0A14E89CD6}" dt="2021-12-22T21:40:38.394" v="2092" actId="20577"/>
        <pc:sldMkLst>
          <pc:docMk/>
          <pc:sldMk cId="3510364540" sldId="304"/>
        </pc:sldMkLst>
        <pc:spChg chg="mod">
          <ac:chgData name="Justin D. Reed" userId="c6a793dc6dee29d5" providerId="LiveId" clId="{BDF6C293-EF1E-4097-8BF5-4D0A14E89CD6}" dt="2021-12-22T21:40:38.394" v="2092" actId="20577"/>
          <ac:spMkLst>
            <pc:docMk/>
            <pc:sldMk cId="3510364540" sldId="304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BDF6C293-EF1E-4097-8BF5-4D0A14E89CD6}" dt="2021-12-22T21:41:02.033" v="2146" actId="20577"/>
        <pc:sldMkLst>
          <pc:docMk/>
          <pc:sldMk cId="1055592147" sldId="305"/>
        </pc:sldMkLst>
        <pc:spChg chg="mod">
          <ac:chgData name="Justin D. Reed" userId="c6a793dc6dee29d5" providerId="LiveId" clId="{BDF6C293-EF1E-4097-8BF5-4D0A14E89CD6}" dt="2021-12-22T21:41:02.033" v="2146" actId="20577"/>
          <ac:spMkLst>
            <pc:docMk/>
            <pc:sldMk cId="1055592147" sldId="305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BDF6C293-EF1E-4097-8BF5-4D0A14E89CD6}" dt="2021-12-22T21:43:02.278" v="2507" actId="313"/>
        <pc:sldMkLst>
          <pc:docMk/>
          <pc:sldMk cId="3092423410" sldId="306"/>
        </pc:sldMkLst>
        <pc:spChg chg="mod">
          <ac:chgData name="Justin D. Reed" userId="c6a793dc6dee29d5" providerId="LiveId" clId="{BDF6C293-EF1E-4097-8BF5-4D0A14E89CD6}" dt="2021-12-22T21:41:22.177" v="2192" actId="27636"/>
          <ac:spMkLst>
            <pc:docMk/>
            <pc:sldMk cId="3092423410" sldId="306"/>
            <ac:spMk id="2" creationId="{3F137064-C405-4669-B17F-DE9821AB6EF6}"/>
          </ac:spMkLst>
        </pc:spChg>
        <pc:spChg chg="mod">
          <ac:chgData name="Justin D. Reed" userId="c6a793dc6dee29d5" providerId="LiveId" clId="{BDF6C293-EF1E-4097-8BF5-4D0A14E89CD6}" dt="2021-12-22T21:43:02.278" v="2507" actId="313"/>
          <ac:spMkLst>
            <pc:docMk/>
            <pc:sldMk cId="3092423410" sldId="306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BDF6C293-EF1E-4097-8BF5-4D0A14E89CD6}" dt="2021-12-22T21:57:20.705" v="3351" actId="20577"/>
        <pc:sldMkLst>
          <pc:docMk/>
          <pc:sldMk cId="2361773109" sldId="307"/>
        </pc:sldMkLst>
        <pc:spChg chg="mod">
          <ac:chgData name="Justin D. Reed" userId="c6a793dc6dee29d5" providerId="LiveId" clId="{BDF6C293-EF1E-4097-8BF5-4D0A14E89CD6}" dt="2021-12-22T21:57:20.705" v="3351" actId="20577"/>
          <ac:spMkLst>
            <pc:docMk/>
            <pc:sldMk cId="2361773109" sldId="307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Ch. 15: Absalom’s Apostasy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Ahithophel						    30-37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30: Tatum: “One of the saddest passages in the Bible.”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31: D responded to sad news with a prayer; God responded immediately: </a:t>
            </a:r>
            <a:r>
              <a:rPr lang="en-US" sz="5000" dirty="0" err="1">
                <a:solidFill>
                  <a:schemeClr val="bg1"/>
                </a:solidFill>
              </a:rPr>
              <a:t>Hushai</a:t>
            </a:r>
            <a:r>
              <a:rPr lang="en-US" sz="5000" dirty="0">
                <a:solidFill>
                  <a:schemeClr val="bg1"/>
                </a:solidFill>
              </a:rPr>
              <a:t> would return to inform of Absalom’s strategy &amp; also to frustrate Ahithophel.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32: DeHoff: “D was in danger of his life, but he stopped on Mount Olivet for prayer.”</a:t>
            </a:r>
          </a:p>
        </p:txBody>
      </p:sp>
    </p:spTree>
    <p:extLst>
      <p:ext uri="{BB962C8B-B14F-4D97-AF65-F5344CB8AC3E}">
        <p14:creationId xmlns:p14="http://schemas.microsoft.com/office/powerpoint/2010/main" val="309242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Ahithophel						    30-37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Ps. 41 shows D’s feelings of anguish over Ahithophel’s treachery.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Ps. 3 &amp; 4 were D’s Morning &amp; Evening songs as he fled from Absalom.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Ps. 27 a contrast between Jehovah’s abiding goodness &amp; the inconsistency of man.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Ps. 61 &amp; 62 probably written at </a:t>
            </a:r>
            <a:r>
              <a:rPr lang="en-US" sz="5000" dirty="0" err="1">
                <a:solidFill>
                  <a:schemeClr val="bg1"/>
                </a:solidFill>
              </a:rPr>
              <a:t>Mahanaim</a:t>
            </a:r>
            <a:r>
              <a:rPr lang="en-US" sz="5000" dirty="0">
                <a:solidFill>
                  <a:schemeClr val="bg1"/>
                </a:solidFill>
              </a:rPr>
              <a:t> when D’s men had been assuaged.</a:t>
            </a:r>
          </a:p>
        </p:txBody>
      </p:sp>
    </p:spTree>
    <p:extLst>
      <p:ext uri="{BB962C8B-B14F-4D97-AF65-F5344CB8AC3E}">
        <p14:creationId xmlns:p14="http://schemas.microsoft.com/office/powerpoint/2010/main" val="236177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Ahithophel was a very wise man – unfortunately there were some people who took his words as if they were God’s words. We must daily search the Scriptures to know God’s Word.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took his safety to heart when he left Jerusalem to fight for his life. We must always do what is needed to protect our safety: physically &amp; spiritually.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was fleeing for his life yet he stopped to worship. </a:t>
            </a:r>
            <a:r>
              <a:rPr lang="en-US" sz="4100" u="sng" dirty="0">
                <a:solidFill>
                  <a:schemeClr val="bg1"/>
                </a:solidFill>
              </a:rPr>
              <a:t>NEVER</a:t>
            </a:r>
            <a:r>
              <a:rPr lang="en-US" sz="4100" dirty="0">
                <a:solidFill>
                  <a:schemeClr val="bg1"/>
                </a:solidFill>
              </a:rPr>
              <a:t> get too busy to stop &amp; worship God. If the king of God’s people can do it, we have no excuse!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200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Absalom’s Apostasy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Apostasy: abandonment of religious or political belief.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Almost immediately after Absalom was restored in D’s favor, he begins his campaign to seize the throne.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never seems to be suspicious of Absalom.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Kingly Campaign					 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a group this size should’ve alerted D to Absalom’s intentions. Seeking to usurp power? Hire a bodyguard!</a:t>
            </a:r>
          </a:p>
          <a:p>
            <a:r>
              <a:rPr lang="en-US" sz="5000" dirty="0">
                <a:solidFill>
                  <a:schemeClr val="bg1"/>
                </a:solidFill>
              </a:rPr>
              <a:t>Unusual for Israelites to ride in chariots drawn by horses – looked down on by prophets. Samuel warned about Saul: 1S 9:11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Absalom probably learned this from pagan grandfather, king of </a:t>
            </a:r>
            <a:r>
              <a:rPr lang="en-US" sz="5000" dirty="0" err="1">
                <a:solidFill>
                  <a:schemeClr val="bg1"/>
                </a:solidFill>
              </a:rPr>
              <a:t>Geshur</a:t>
            </a:r>
            <a:r>
              <a:rPr lang="en-US" sz="50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Kingly Campaign					 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4: he should have been judged for murder, yet he wanted to judge others! He is very arrogant in dealing with others, 14:28-32.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as a way of feigning equality, he would interrupt them, bow down, kiss their hand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Rise early: king heard people’s suits early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pretended he was interested in justice for everyone – an insult to gov’t &gt; can’t do job</a:t>
            </a:r>
          </a:p>
        </p:txBody>
      </p:sp>
    </p:spTree>
    <p:extLst>
      <p:ext uri="{BB962C8B-B14F-4D97-AF65-F5344CB8AC3E}">
        <p14:creationId xmlns:p14="http://schemas.microsoft.com/office/powerpoint/2010/main" val="32749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Kingly Campaign					 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7: 4 years: more accurate translation than 40; 4 years after he arrived he launched </a:t>
            </a:r>
            <a:r>
              <a:rPr lang="en-US" sz="5000" i="1" dirty="0">
                <a:solidFill>
                  <a:schemeClr val="bg1"/>
                </a:solidFill>
              </a:rPr>
              <a:t>coup </a:t>
            </a:r>
            <a:r>
              <a:rPr lang="en-US" sz="5000" i="1" dirty="0" err="1">
                <a:solidFill>
                  <a:schemeClr val="bg1"/>
                </a:solidFill>
              </a:rPr>
              <a:t>d’etat</a:t>
            </a:r>
            <a:r>
              <a:rPr lang="en-US" sz="5000" dirty="0">
                <a:solidFill>
                  <a:schemeClr val="bg1"/>
                </a:solidFill>
              </a:rPr>
              <a:t>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Hebron: why? Absalom born there, Hebron still holding grudge against D for moving seat of power to Jerusalem.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many preparations had gone into plans</a:t>
            </a:r>
          </a:p>
        </p:txBody>
      </p:sp>
    </p:spTree>
    <p:extLst>
      <p:ext uri="{BB962C8B-B14F-4D97-AF65-F5344CB8AC3E}">
        <p14:creationId xmlns:p14="http://schemas.microsoft.com/office/powerpoint/2010/main" val="229336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Kingly Campaign					 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11: 200 men: influential but no co-conspirators; clever: if they object, could become hostages.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Ahithophel a very wise man; if Absalom had followed his advice, he might have overthrown D. </a:t>
            </a:r>
            <a:r>
              <a:rPr lang="en-US" sz="5000" dirty="0" err="1">
                <a:solidFill>
                  <a:schemeClr val="bg1"/>
                </a:solidFill>
              </a:rPr>
              <a:t>Giloth</a:t>
            </a:r>
            <a:r>
              <a:rPr lang="en-US" sz="5000" dirty="0">
                <a:solidFill>
                  <a:schemeClr val="bg1"/>
                </a:solidFill>
              </a:rPr>
              <a:t>: 5mi. NW of Hebron.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Ahithophel must have thought this </a:t>
            </a:r>
            <a:r>
              <a:rPr lang="en-US" sz="5000" i="1" dirty="0">
                <a:solidFill>
                  <a:schemeClr val="bg1"/>
                </a:solidFill>
              </a:rPr>
              <a:t>coup</a:t>
            </a:r>
            <a:r>
              <a:rPr lang="en-US" sz="5000" dirty="0">
                <a:solidFill>
                  <a:schemeClr val="bg1"/>
                </a:solidFill>
              </a:rPr>
              <a:t> would work. </a:t>
            </a:r>
            <a:r>
              <a:rPr lang="en-US" sz="5000" u="sng" dirty="0">
                <a:solidFill>
                  <a:schemeClr val="bg1"/>
                </a:solidFill>
              </a:rPr>
              <a:t>If</a:t>
            </a:r>
            <a:r>
              <a:rPr lang="en-US" sz="5000" dirty="0">
                <a:solidFill>
                  <a:schemeClr val="bg1"/>
                </a:solidFill>
              </a:rPr>
              <a:t> worked, Solomon killed?</a:t>
            </a:r>
          </a:p>
        </p:txBody>
      </p:sp>
    </p:spTree>
    <p:extLst>
      <p:ext uri="{BB962C8B-B14F-4D97-AF65-F5344CB8AC3E}">
        <p14:creationId xmlns:p14="http://schemas.microsoft.com/office/powerpoint/2010/main" val="137519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New Ally						    13-29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Coffman tied Rev. 13:3 here.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some have criticized D Leaving Jerusalem, but this move probably saved his life! Being in the open safer than in a walled city.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600 skilled soldiers capable of defeating an army 10x their size! Passed before: crossing of brook of Kidron, E of Jerusalem.</a:t>
            </a:r>
          </a:p>
        </p:txBody>
      </p:sp>
    </p:spTree>
    <p:extLst>
      <p:ext uri="{BB962C8B-B14F-4D97-AF65-F5344CB8AC3E}">
        <p14:creationId xmlns:p14="http://schemas.microsoft.com/office/powerpoint/2010/main" val="14372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New Ally						    13-29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19-23: D standing at brook seeing who would go with him – none. Their hearts are with Absalom. </a:t>
            </a:r>
            <a:r>
              <a:rPr lang="en-US" sz="4800" i="1" dirty="0">
                <a:solidFill>
                  <a:schemeClr val="bg1"/>
                </a:solidFill>
              </a:rPr>
              <a:t>[Today, Jesus only takes volunteers.]</a:t>
            </a:r>
          </a:p>
          <a:p>
            <a:r>
              <a:rPr lang="en-US" sz="5000" dirty="0" err="1">
                <a:solidFill>
                  <a:schemeClr val="bg1"/>
                </a:solidFill>
              </a:rPr>
              <a:t>Ittai’s</a:t>
            </a:r>
            <a:r>
              <a:rPr lang="en-US" sz="5000" dirty="0">
                <a:solidFill>
                  <a:schemeClr val="bg1"/>
                </a:solidFill>
              </a:rPr>
              <a:t> men not the same as v. 18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24-29: D appears to have grown in faith: he is relying on God more.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Realizes God might punish him for his sins – yet he submits to God!</a:t>
            </a:r>
          </a:p>
        </p:txBody>
      </p:sp>
    </p:spTree>
    <p:extLst>
      <p:ext uri="{BB962C8B-B14F-4D97-AF65-F5344CB8AC3E}">
        <p14:creationId xmlns:p14="http://schemas.microsoft.com/office/powerpoint/2010/main" val="351036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New Ally						    13-29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28: 2 sons would provide D info on Absalom.</a:t>
            </a:r>
          </a:p>
        </p:txBody>
      </p:sp>
    </p:spTree>
    <p:extLst>
      <p:ext uri="{BB962C8B-B14F-4D97-AF65-F5344CB8AC3E}">
        <p14:creationId xmlns:p14="http://schemas.microsoft.com/office/powerpoint/2010/main" val="105559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18338</TotalTime>
  <Words>834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Absalom’s Apostasy</vt:lpstr>
      <vt:lpstr>1. Kingly Campaign       1-12</vt:lpstr>
      <vt:lpstr>1. Kingly Campaign       1-12</vt:lpstr>
      <vt:lpstr>1. Kingly Campaign       1-12</vt:lpstr>
      <vt:lpstr>1. Kingly Campaign       1-12</vt:lpstr>
      <vt:lpstr>2. A New Ally          13-29</vt:lpstr>
      <vt:lpstr>2. A New Ally          13-29</vt:lpstr>
      <vt:lpstr>2. A New Ally          13-29</vt:lpstr>
      <vt:lpstr>3. Ahithophel          30-37</vt:lpstr>
      <vt:lpstr>3. Ahithophel          30-37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292</cp:revision>
  <dcterms:created xsi:type="dcterms:W3CDTF">2020-03-28T20:11:58Z</dcterms:created>
  <dcterms:modified xsi:type="dcterms:W3CDTF">2021-12-22T21:57:41Z</dcterms:modified>
</cp:coreProperties>
</file>