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9" r:id="rId3"/>
    <p:sldId id="297" r:id="rId4"/>
    <p:sldId id="300" r:id="rId5"/>
    <p:sldId id="301" r:id="rId6"/>
    <p:sldId id="302" r:id="rId7"/>
    <p:sldId id="303" r:id="rId8"/>
    <p:sldId id="304" r:id="rId9"/>
    <p:sldId id="305" r:id="rId10"/>
    <p:sldId id="306" r:id="rId11"/>
    <p:sldId id="307" r:id="rId12"/>
    <p:sldId id="308" r:id="rId13"/>
    <p:sldId id="296" r:id="rId14"/>
    <p:sldId id="283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CAA0358-0D32-414B-BDC8-5B04BE9DD642}" v="3945" dt="2021-12-17T16:16:29.97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552" y="1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ustin D. Reed" userId="c6a793dc6dee29d5" providerId="LiveId" clId="{7CAA0358-0D32-414B-BDC8-5B04BE9DD642}"/>
    <pc:docChg chg="custSel addSld delSld modSld">
      <pc:chgData name="Justin D. Reed" userId="c6a793dc6dee29d5" providerId="LiveId" clId="{7CAA0358-0D32-414B-BDC8-5B04BE9DD642}" dt="2021-12-17T16:16:29.971" v="4274" actId="33524"/>
      <pc:docMkLst>
        <pc:docMk/>
      </pc:docMkLst>
      <pc:sldChg chg="modSp mod">
        <pc:chgData name="Justin D. Reed" userId="c6a793dc6dee29d5" providerId="LiveId" clId="{7CAA0358-0D32-414B-BDC8-5B04BE9DD642}" dt="2021-12-17T15:41:13.487" v="37" actId="20577"/>
        <pc:sldMkLst>
          <pc:docMk/>
          <pc:sldMk cId="3061026221" sldId="256"/>
        </pc:sldMkLst>
        <pc:spChg chg="mod">
          <ac:chgData name="Justin D. Reed" userId="c6a793dc6dee29d5" providerId="LiveId" clId="{7CAA0358-0D32-414B-BDC8-5B04BE9DD642}" dt="2021-12-17T15:41:13.487" v="37" actId="20577"/>
          <ac:spMkLst>
            <pc:docMk/>
            <pc:sldMk cId="3061026221" sldId="256"/>
            <ac:spMk id="3" creationId="{40074364-8D3B-4983-A9A8-24FBCDDD33EB}"/>
          </ac:spMkLst>
        </pc:spChg>
      </pc:sldChg>
      <pc:sldChg chg="modSp mod">
        <pc:chgData name="Justin D. Reed" userId="c6a793dc6dee29d5" providerId="LiveId" clId="{7CAA0358-0D32-414B-BDC8-5B04BE9DD642}" dt="2021-12-17T15:40:56.028" v="1" actId="20577"/>
        <pc:sldMkLst>
          <pc:docMk/>
          <pc:sldMk cId="3372097694" sldId="283"/>
        </pc:sldMkLst>
        <pc:spChg chg="mod">
          <ac:chgData name="Justin D. Reed" userId="c6a793dc6dee29d5" providerId="LiveId" clId="{7CAA0358-0D32-414B-BDC8-5B04BE9DD642}" dt="2021-12-17T15:40:56.028" v="1" actId="20577"/>
          <ac:spMkLst>
            <pc:docMk/>
            <pc:sldMk cId="3372097694" sldId="283"/>
            <ac:spMk id="4" creationId="{E5D7EE40-CFB1-411B-B9A5-3D4A940C3B0F}"/>
          </ac:spMkLst>
        </pc:spChg>
      </pc:sldChg>
      <pc:sldChg chg="modSp modAnim">
        <pc:chgData name="Justin D. Reed" userId="c6a793dc6dee29d5" providerId="LiveId" clId="{7CAA0358-0D32-414B-BDC8-5B04BE9DD642}" dt="2021-12-17T16:16:29.971" v="4274" actId="33524"/>
        <pc:sldMkLst>
          <pc:docMk/>
          <pc:sldMk cId="3932350622" sldId="296"/>
        </pc:sldMkLst>
        <pc:spChg chg="mod">
          <ac:chgData name="Justin D. Reed" userId="c6a793dc6dee29d5" providerId="LiveId" clId="{7CAA0358-0D32-414B-BDC8-5B04BE9DD642}" dt="2021-12-17T16:16:29.971" v="4274" actId="33524"/>
          <ac:spMkLst>
            <pc:docMk/>
            <pc:sldMk cId="3932350622" sldId="296"/>
            <ac:spMk id="3" creationId="{A9E165BB-F099-4517-BC5D-F6888EC3E787}"/>
          </ac:spMkLst>
        </pc:spChg>
      </pc:sldChg>
      <pc:sldChg chg="modSp mod modAnim">
        <pc:chgData name="Justin D. Reed" userId="c6a793dc6dee29d5" providerId="LiveId" clId="{7CAA0358-0D32-414B-BDC8-5B04BE9DD642}" dt="2021-12-17T15:45:55.059" v="635" actId="20577"/>
        <pc:sldMkLst>
          <pc:docMk/>
          <pc:sldMk cId="4251386436" sldId="297"/>
        </pc:sldMkLst>
        <pc:spChg chg="mod">
          <ac:chgData name="Justin D. Reed" userId="c6a793dc6dee29d5" providerId="LiveId" clId="{7CAA0358-0D32-414B-BDC8-5B04BE9DD642}" dt="2021-12-17T15:43:45.656" v="255" actId="27636"/>
          <ac:spMkLst>
            <pc:docMk/>
            <pc:sldMk cId="4251386436" sldId="297"/>
            <ac:spMk id="2" creationId="{3F137064-C405-4669-B17F-DE9821AB6EF6}"/>
          </ac:spMkLst>
        </pc:spChg>
        <pc:spChg chg="mod">
          <ac:chgData name="Justin D. Reed" userId="c6a793dc6dee29d5" providerId="LiveId" clId="{7CAA0358-0D32-414B-BDC8-5B04BE9DD642}" dt="2021-12-17T15:45:55.059" v="635" actId="20577"/>
          <ac:spMkLst>
            <pc:docMk/>
            <pc:sldMk cId="4251386436" sldId="297"/>
            <ac:spMk id="3" creationId="{A9E165BB-F099-4517-BC5D-F6888EC3E787}"/>
          </ac:spMkLst>
        </pc:spChg>
      </pc:sldChg>
      <pc:sldChg chg="modSp mod">
        <pc:chgData name="Justin D. Reed" userId="c6a793dc6dee29d5" providerId="LiveId" clId="{7CAA0358-0D32-414B-BDC8-5B04BE9DD642}" dt="2021-12-17T15:43:32.429" v="225" actId="20577"/>
        <pc:sldMkLst>
          <pc:docMk/>
          <pc:sldMk cId="3121542121" sldId="299"/>
        </pc:sldMkLst>
        <pc:spChg chg="mod">
          <ac:chgData name="Justin D. Reed" userId="c6a793dc6dee29d5" providerId="LiveId" clId="{7CAA0358-0D32-414B-BDC8-5B04BE9DD642}" dt="2021-12-17T15:42:34.668" v="65" actId="20577"/>
          <ac:spMkLst>
            <pc:docMk/>
            <pc:sldMk cId="3121542121" sldId="299"/>
            <ac:spMk id="2" creationId="{3F137064-C405-4669-B17F-DE9821AB6EF6}"/>
          </ac:spMkLst>
        </pc:spChg>
        <pc:spChg chg="mod">
          <ac:chgData name="Justin D. Reed" userId="c6a793dc6dee29d5" providerId="LiveId" clId="{7CAA0358-0D32-414B-BDC8-5B04BE9DD642}" dt="2021-12-17T15:43:32.429" v="225" actId="20577"/>
          <ac:spMkLst>
            <pc:docMk/>
            <pc:sldMk cId="3121542121" sldId="299"/>
            <ac:spMk id="3" creationId="{A9E165BB-F099-4517-BC5D-F6888EC3E787}"/>
          </ac:spMkLst>
        </pc:spChg>
      </pc:sldChg>
      <pc:sldChg chg="modSp add modAnim">
        <pc:chgData name="Justin D. Reed" userId="c6a793dc6dee29d5" providerId="LiveId" clId="{7CAA0358-0D32-414B-BDC8-5B04BE9DD642}" dt="2021-12-17T15:48:10.725" v="962" actId="20577"/>
        <pc:sldMkLst>
          <pc:docMk/>
          <pc:sldMk cId="2060458996" sldId="300"/>
        </pc:sldMkLst>
        <pc:spChg chg="mod">
          <ac:chgData name="Justin D. Reed" userId="c6a793dc6dee29d5" providerId="LiveId" clId="{7CAA0358-0D32-414B-BDC8-5B04BE9DD642}" dt="2021-12-17T15:48:10.725" v="962" actId="20577"/>
          <ac:spMkLst>
            <pc:docMk/>
            <pc:sldMk cId="2060458996" sldId="300"/>
            <ac:spMk id="3" creationId="{A9E165BB-F099-4517-BC5D-F6888EC3E787}"/>
          </ac:spMkLst>
        </pc:spChg>
      </pc:sldChg>
      <pc:sldChg chg="del">
        <pc:chgData name="Justin D. Reed" userId="c6a793dc6dee29d5" providerId="LiveId" clId="{7CAA0358-0D32-414B-BDC8-5B04BE9DD642}" dt="2021-12-17T15:41:16.629" v="38" actId="47"/>
        <pc:sldMkLst>
          <pc:docMk/>
          <pc:sldMk cId="3566671172" sldId="300"/>
        </pc:sldMkLst>
      </pc:sldChg>
      <pc:sldChg chg="del">
        <pc:chgData name="Justin D. Reed" userId="c6a793dc6dee29d5" providerId="LiveId" clId="{7CAA0358-0D32-414B-BDC8-5B04BE9DD642}" dt="2021-12-17T15:41:16.863" v="39" actId="47"/>
        <pc:sldMkLst>
          <pc:docMk/>
          <pc:sldMk cId="45987620" sldId="301"/>
        </pc:sldMkLst>
      </pc:sldChg>
      <pc:sldChg chg="modSp add modAnim">
        <pc:chgData name="Justin D. Reed" userId="c6a793dc6dee29d5" providerId="LiveId" clId="{7CAA0358-0D32-414B-BDC8-5B04BE9DD642}" dt="2021-12-17T15:50:18.843" v="1301" actId="20577"/>
        <pc:sldMkLst>
          <pc:docMk/>
          <pc:sldMk cId="2003821465" sldId="301"/>
        </pc:sldMkLst>
        <pc:spChg chg="mod">
          <ac:chgData name="Justin D. Reed" userId="c6a793dc6dee29d5" providerId="LiveId" clId="{7CAA0358-0D32-414B-BDC8-5B04BE9DD642}" dt="2021-12-17T15:50:18.843" v="1301" actId="20577"/>
          <ac:spMkLst>
            <pc:docMk/>
            <pc:sldMk cId="2003821465" sldId="301"/>
            <ac:spMk id="3" creationId="{A9E165BB-F099-4517-BC5D-F6888EC3E787}"/>
          </ac:spMkLst>
        </pc:spChg>
      </pc:sldChg>
      <pc:sldChg chg="del">
        <pc:chgData name="Justin D. Reed" userId="c6a793dc6dee29d5" providerId="LiveId" clId="{7CAA0358-0D32-414B-BDC8-5B04BE9DD642}" dt="2021-12-17T15:41:17.113" v="40" actId="47"/>
        <pc:sldMkLst>
          <pc:docMk/>
          <pc:sldMk cId="922431952" sldId="302"/>
        </pc:sldMkLst>
      </pc:sldChg>
      <pc:sldChg chg="modSp add modAnim">
        <pc:chgData name="Justin D. Reed" userId="c6a793dc6dee29d5" providerId="LiveId" clId="{7CAA0358-0D32-414B-BDC8-5B04BE9DD642}" dt="2021-12-17T15:52:08.173" v="1535" actId="20577"/>
        <pc:sldMkLst>
          <pc:docMk/>
          <pc:sldMk cId="1511947487" sldId="302"/>
        </pc:sldMkLst>
        <pc:spChg chg="mod">
          <ac:chgData name="Justin D. Reed" userId="c6a793dc6dee29d5" providerId="LiveId" clId="{7CAA0358-0D32-414B-BDC8-5B04BE9DD642}" dt="2021-12-17T15:52:08.173" v="1535" actId="20577"/>
          <ac:spMkLst>
            <pc:docMk/>
            <pc:sldMk cId="1511947487" sldId="302"/>
            <ac:spMk id="3" creationId="{A9E165BB-F099-4517-BC5D-F6888EC3E787}"/>
          </ac:spMkLst>
        </pc:spChg>
      </pc:sldChg>
      <pc:sldChg chg="modSp add mod modAnim">
        <pc:chgData name="Justin D. Reed" userId="c6a793dc6dee29d5" providerId="LiveId" clId="{7CAA0358-0D32-414B-BDC8-5B04BE9DD642}" dt="2021-12-17T15:57:37.067" v="1940" actId="20577"/>
        <pc:sldMkLst>
          <pc:docMk/>
          <pc:sldMk cId="1115237573" sldId="303"/>
        </pc:sldMkLst>
        <pc:spChg chg="mod">
          <ac:chgData name="Justin D. Reed" userId="c6a793dc6dee29d5" providerId="LiveId" clId="{7CAA0358-0D32-414B-BDC8-5B04BE9DD642}" dt="2021-12-17T15:54:23.572" v="1570" actId="27636"/>
          <ac:spMkLst>
            <pc:docMk/>
            <pc:sldMk cId="1115237573" sldId="303"/>
            <ac:spMk id="2" creationId="{3F137064-C405-4669-B17F-DE9821AB6EF6}"/>
          </ac:spMkLst>
        </pc:spChg>
        <pc:spChg chg="mod">
          <ac:chgData name="Justin D. Reed" userId="c6a793dc6dee29d5" providerId="LiveId" clId="{7CAA0358-0D32-414B-BDC8-5B04BE9DD642}" dt="2021-12-17T15:57:37.067" v="1940" actId="20577"/>
          <ac:spMkLst>
            <pc:docMk/>
            <pc:sldMk cId="1115237573" sldId="303"/>
            <ac:spMk id="3" creationId="{A9E165BB-F099-4517-BC5D-F6888EC3E787}"/>
          </ac:spMkLst>
        </pc:spChg>
      </pc:sldChg>
      <pc:sldChg chg="del">
        <pc:chgData name="Justin D. Reed" userId="c6a793dc6dee29d5" providerId="LiveId" clId="{7CAA0358-0D32-414B-BDC8-5B04BE9DD642}" dt="2021-12-17T15:41:17.363" v="41" actId="47"/>
        <pc:sldMkLst>
          <pc:docMk/>
          <pc:sldMk cId="1652011261" sldId="303"/>
        </pc:sldMkLst>
      </pc:sldChg>
      <pc:sldChg chg="del">
        <pc:chgData name="Justin D. Reed" userId="c6a793dc6dee29d5" providerId="LiveId" clId="{7CAA0358-0D32-414B-BDC8-5B04BE9DD642}" dt="2021-12-17T15:41:17.770" v="42" actId="47"/>
        <pc:sldMkLst>
          <pc:docMk/>
          <pc:sldMk cId="699962826" sldId="304"/>
        </pc:sldMkLst>
      </pc:sldChg>
      <pc:sldChg chg="modSp add modAnim">
        <pc:chgData name="Justin D. Reed" userId="c6a793dc6dee29d5" providerId="LiveId" clId="{7CAA0358-0D32-414B-BDC8-5B04BE9DD642}" dt="2021-12-17T16:00:14.783" v="2270" actId="20577"/>
        <pc:sldMkLst>
          <pc:docMk/>
          <pc:sldMk cId="3599904486" sldId="304"/>
        </pc:sldMkLst>
        <pc:spChg chg="mod">
          <ac:chgData name="Justin D. Reed" userId="c6a793dc6dee29d5" providerId="LiveId" clId="{7CAA0358-0D32-414B-BDC8-5B04BE9DD642}" dt="2021-12-17T16:00:14.783" v="2270" actId="20577"/>
          <ac:spMkLst>
            <pc:docMk/>
            <pc:sldMk cId="3599904486" sldId="304"/>
            <ac:spMk id="3" creationId="{A9E165BB-F099-4517-BC5D-F6888EC3E787}"/>
          </ac:spMkLst>
        </pc:spChg>
      </pc:sldChg>
      <pc:sldChg chg="del">
        <pc:chgData name="Justin D. Reed" userId="c6a793dc6dee29d5" providerId="LiveId" clId="{7CAA0358-0D32-414B-BDC8-5B04BE9DD642}" dt="2021-12-17T15:41:18.129" v="43" actId="47"/>
        <pc:sldMkLst>
          <pc:docMk/>
          <pc:sldMk cId="161202539" sldId="305"/>
        </pc:sldMkLst>
      </pc:sldChg>
      <pc:sldChg chg="modSp add mod modAnim">
        <pc:chgData name="Justin D. Reed" userId="c6a793dc6dee29d5" providerId="LiveId" clId="{7CAA0358-0D32-414B-BDC8-5B04BE9DD642}" dt="2021-12-17T16:02:40.623" v="2659" actId="20577"/>
        <pc:sldMkLst>
          <pc:docMk/>
          <pc:sldMk cId="2768559328" sldId="305"/>
        </pc:sldMkLst>
        <pc:spChg chg="mod">
          <ac:chgData name="Justin D. Reed" userId="c6a793dc6dee29d5" providerId="LiveId" clId="{7CAA0358-0D32-414B-BDC8-5B04BE9DD642}" dt="2021-12-17T16:00:33.475" v="2310" actId="27636"/>
          <ac:spMkLst>
            <pc:docMk/>
            <pc:sldMk cId="2768559328" sldId="305"/>
            <ac:spMk id="2" creationId="{3F137064-C405-4669-B17F-DE9821AB6EF6}"/>
          </ac:spMkLst>
        </pc:spChg>
        <pc:spChg chg="mod">
          <ac:chgData name="Justin D. Reed" userId="c6a793dc6dee29d5" providerId="LiveId" clId="{7CAA0358-0D32-414B-BDC8-5B04BE9DD642}" dt="2021-12-17T16:02:40.623" v="2659" actId="20577"/>
          <ac:spMkLst>
            <pc:docMk/>
            <pc:sldMk cId="2768559328" sldId="305"/>
            <ac:spMk id="3" creationId="{A9E165BB-F099-4517-BC5D-F6888EC3E787}"/>
          </ac:spMkLst>
        </pc:spChg>
      </pc:sldChg>
      <pc:sldChg chg="modSp add modAnim">
        <pc:chgData name="Justin D. Reed" userId="c6a793dc6dee29d5" providerId="LiveId" clId="{7CAA0358-0D32-414B-BDC8-5B04BE9DD642}" dt="2021-12-17T16:07:39.220" v="3108" actId="20577"/>
        <pc:sldMkLst>
          <pc:docMk/>
          <pc:sldMk cId="3242819734" sldId="306"/>
        </pc:sldMkLst>
        <pc:spChg chg="mod">
          <ac:chgData name="Justin D. Reed" userId="c6a793dc6dee29d5" providerId="LiveId" clId="{7CAA0358-0D32-414B-BDC8-5B04BE9DD642}" dt="2021-12-17T16:07:39.220" v="3108" actId="20577"/>
          <ac:spMkLst>
            <pc:docMk/>
            <pc:sldMk cId="3242819734" sldId="306"/>
            <ac:spMk id="3" creationId="{A9E165BB-F099-4517-BC5D-F6888EC3E787}"/>
          </ac:spMkLst>
        </pc:spChg>
      </pc:sldChg>
      <pc:sldChg chg="del">
        <pc:chgData name="Justin D. Reed" userId="c6a793dc6dee29d5" providerId="LiveId" clId="{7CAA0358-0D32-414B-BDC8-5B04BE9DD642}" dt="2021-12-17T15:41:19.004" v="44" actId="47"/>
        <pc:sldMkLst>
          <pc:docMk/>
          <pc:sldMk cId="3659102265" sldId="306"/>
        </pc:sldMkLst>
      </pc:sldChg>
      <pc:sldChg chg="modSp add modAnim">
        <pc:chgData name="Justin D. Reed" userId="c6a793dc6dee29d5" providerId="LiveId" clId="{7CAA0358-0D32-414B-BDC8-5B04BE9DD642}" dt="2021-12-17T16:09:32.137" v="3395" actId="20577"/>
        <pc:sldMkLst>
          <pc:docMk/>
          <pc:sldMk cId="3104141173" sldId="307"/>
        </pc:sldMkLst>
        <pc:spChg chg="mod">
          <ac:chgData name="Justin D. Reed" userId="c6a793dc6dee29d5" providerId="LiveId" clId="{7CAA0358-0D32-414B-BDC8-5B04BE9DD642}" dt="2021-12-17T16:09:32.137" v="3395" actId="20577"/>
          <ac:spMkLst>
            <pc:docMk/>
            <pc:sldMk cId="3104141173" sldId="307"/>
            <ac:spMk id="3" creationId="{A9E165BB-F099-4517-BC5D-F6888EC3E787}"/>
          </ac:spMkLst>
        </pc:spChg>
      </pc:sldChg>
      <pc:sldChg chg="del">
        <pc:chgData name="Justin D. Reed" userId="c6a793dc6dee29d5" providerId="LiveId" clId="{7CAA0358-0D32-414B-BDC8-5B04BE9DD642}" dt="2021-12-17T15:41:20.240" v="45" actId="47"/>
        <pc:sldMkLst>
          <pc:docMk/>
          <pc:sldMk cId="3387735494" sldId="307"/>
        </pc:sldMkLst>
      </pc:sldChg>
      <pc:sldChg chg="modSp add modAnim">
        <pc:chgData name="Justin D. Reed" userId="c6a793dc6dee29d5" providerId="LiveId" clId="{7CAA0358-0D32-414B-BDC8-5B04BE9DD642}" dt="2021-12-17T16:11:00.494" v="3641" actId="20577"/>
        <pc:sldMkLst>
          <pc:docMk/>
          <pc:sldMk cId="1830571668" sldId="308"/>
        </pc:sldMkLst>
        <pc:spChg chg="mod">
          <ac:chgData name="Justin D. Reed" userId="c6a793dc6dee29d5" providerId="LiveId" clId="{7CAA0358-0D32-414B-BDC8-5B04BE9DD642}" dt="2021-12-17T16:11:00.494" v="3641" actId="20577"/>
          <ac:spMkLst>
            <pc:docMk/>
            <pc:sldMk cId="1830571668" sldId="308"/>
            <ac:spMk id="3" creationId="{A9E165BB-F099-4517-BC5D-F6888EC3E787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414683-EE42-4019-AD2A-34A7A10D90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153212A-14DA-497D-A85D-BED0230DAA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8480EA-1E07-42F9-BDB9-D2C5F32859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12/17/2021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0E177A-DE1B-46A0-B82E-6E86B80663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3A7336-B3AB-46B8-96D2-9B7D805AAA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4738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43CBB4-7BF9-45D3-B7C1-4569AA3585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46D1039-FAE3-4777-888F-41AF749DAD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BFF259-DB96-4BA3-BFF9-7A19B4827E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12/17/2021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86C3CF-F048-41D2-AD95-C8A7C7BD0D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3DFE73-A494-4E68-A610-26DD36A5E1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36272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C425D3E-2E80-44EE-9D89-E401DAE40C6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92BC3B0-ACF7-4868-898E-7EC7BC83A8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6C7528-947B-4BA7-AED3-941C7191F5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12/17/2021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5BA31E-E534-4245-B0FF-CE29800E2C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F59988-8FE8-4DB3-99E4-B141C204F7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4447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A61E71-B977-4144-A939-464B788005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68D9EE-C155-4767-81DA-FD349BD009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FD26D3-17E9-475E-8226-B7B465CC8C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12/17/2021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5C8E52-37F2-4E42-84F7-98AFCB9A3C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FB24AD-C3C0-4DCA-B101-2C941BC446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5315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D444CD-6298-42D4-99B8-9A14A5ED55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F7E351-2F68-4F09-B870-2C3767C9EB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C2AFE8-79CC-4C37-B3EA-3B1AA0C29F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12/17/2021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000F06-15CA-4083-A7A3-944D7A71E9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46058F-5329-4979-9B8A-4B474947F4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552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FD0A77-9FD7-4A16-9D10-AF87C5C0E5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EEBD83-7818-4B01-A3ED-5E62346756D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2D4C391-70BC-41D8-85D7-06CF7B3989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FDFB5D2-8430-4809-8EEF-8C63C5D8CB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12/17/2021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8EE8786-BA3F-4AF0-B14B-0930DE31EC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A9B3160-D58B-4F9D-AC2B-B924BAD128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2803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B8F231-419F-42FD-B20C-4C2E88CD32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AE3977-CE54-4C48-B079-C848317E55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7D1A30-0EFC-4401-8717-C10A70D58C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41685CF-7E15-445B-B070-35E81E387D0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E956431-94C9-43D8-98E5-F705A8438AB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0B8499C-A193-4A6A-B756-B02457C50C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12/17/2021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7DC1D8C-DFB5-43FF-B233-B55145C88E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B3D1C81-8571-4D6A-832F-4B43209E6A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8914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1357FA-C253-4C0F-AE13-2D2CFDE47A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E34EA01-A331-4814-A5DA-936CD32D29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12/17/2021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009F032-9B49-463E-B13A-EAC61AAEE7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733197D-6E05-4E10-8D5C-7C3E08404F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9730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D149A39-A010-4E8C-9F2B-863DDF2B6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12/17/2021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19F7236-CB1F-4CE2-84B9-A532503E79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761DA1-8B8E-4B84-986D-8377511A91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8809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61ED82-C1E3-4390-85CA-DD8A46CCAA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4EEB9B-B08B-469B-BBD9-57ADB10AFB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74463CC-C2E5-4CCE-B7E0-F0EE17FA7C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4DF8D8C-E2C0-442B-8D08-DC926624EB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12/17/2021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DCBA93-F01B-417F-A911-2B1A32E495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B715EE4-6D49-4E6B-BEE2-E698049C2A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811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A2EBA2-AD5D-4774-A8E6-C0807C8D1B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04332CA-AF89-458A-813B-0CAB2E709A1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B9CCDD0-266A-439B-B7A1-55D7D34023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CD38870-EA97-4B39-8053-DF43AFD18C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12/17/2021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800573-3E59-47A0-BA74-816AE8D601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B2AA5B1-2080-4C3A-8303-F935674570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4716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AA44772-54E5-4D08-BEDC-BECC49CFE0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8AFB288-AB5B-415E-8E57-48B3BE0FF3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C7DDA2-C57A-4BF8-ADE4-F22E11DE1D7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C97067-255B-41CB-B2AE-64BCB3609428}" type="datetimeFigureOut">
              <a:rPr lang="en-US" smtClean="0"/>
              <a:t>12/17/2021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BB2888-6476-4024-8F2A-D8947662D45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1F778C-CDF5-4085-B6F6-B348FC1970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089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text, person&#10;&#10;Description automatically generated">
            <a:extLst>
              <a:ext uri="{FF2B5EF4-FFF2-40B4-BE49-F238E27FC236}">
                <a16:creationId xmlns:a16="http://schemas.microsoft.com/office/drawing/2014/main" id="{F7AAF31F-8CCC-4A69-8BC4-40FE0B6D2DB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5568" y="0"/>
            <a:ext cx="8180863" cy="6858000"/>
          </a:xfrm>
          <a:prstGeom prst="rect">
            <a:avLst/>
          </a:prstGeom>
        </p:spPr>
      </p:pic>
      <p:sp>
        <p:nvSpPr>
          <p:cNvPr id="3" name="Subtitle 2">
            <a:extLst>
              <a:ext uri="{FF2B5EF4-FFF2-40B4-BE49-F238E27FC236}">
                <a16:creationId xmlns:a16="http://schemas.microsoft.com/office/drawing/2014/main" id="{40074364-8D3B-4983-A9A8-24FBCDDD33E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5605670"/>
            <a:ext cx="12192000" cy="1252330"/>
          </a:xfrm>
          <a:solidFill>
            <a:schemeClr val="tx1"/>
          </a:solidFill>
        </p:spPr>
        <p:txBody>
          <a:bodyPr>
            <a:noAutofit/>
          </a:bodyPr>
          <a:lstStyle/>
          <a:p>
            <a:r>
              <a:rPr lang="en-US" sz="7200" dirty="0">
                <a:solidFill>
                  <a:schemeClr val="bg1"/>
                </a:solidFill>
              </a:rPr>
              <a:t>Ch. 14: Pardoned Perpetrator</a:t>
            </a:r>
          </a:p>
        </p:txBody>
      </p:sp>
    </p:spTree>
    <p:extLst>
      <p:ext uri="{BB962C8B-B14F-4D97-AF65-F5344CB8AC3E}">
        <p14:creationId xmlns:p14="http://schemas.microsoft.com/office/powerpoint/2010/main" val="30610262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3. Absalom						    25-33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27: 3 sons: later [18:18] set up a pillar &amp; stated he had no sons; no contradiction, all died in infancy [</a:t>
            </a:r>
            <a:r>
              <a:rPr lang="en-US" sz="5000" i="1" dirty="0">
                <a:solidFill>
                  <a:schemeClr val="bg1"/>
                </a:solidFill>
              </a:rPr>
              <a:t>Coffman</a:t>
            </a:r>
            <a:r>
              <a:rPr lang="en-US" sz="5000" dirty="0">
                <a:solidFill>
                  <a:schemeClr val="bg1"/>
                </a:solidFill>
              </a:rPr>
              <a:t>]; daughter Tamar shows the love for his sister, Tamar [may have also gone by </a:t>
            </a:r>
            <a:r>
              <a:rPr lang="en-US" sz="5000" dirty="0" err="1">
                <a:solidFill>
                  <a:schemeClr val="bg1"/>
                </a:solidFill>
              </a:rPr>
              <a:t>Maachah</a:t>
            </a:r>
            <a:r>
              <a:rPr lang="en-US" sz="5000" dirty="0">
                <a:solidFill>
                  <a:schemeClr val="bg1"/>
                </a:solidFill>
              </a:rPr>
              <a:t> – wife of Rehoboam]</a:t>
            </a:r>
          </a:p>
          <a:p>
            <a:r>
              <a:rPr lang="en-US" sz="5000" dirty="0">
                <a:solidFill>
                  <a:schemeClr val="bg1"/>
                </a:solidFill>
              </a:rPr>
              <a:t>28-31: 2-year confinement effective, even Joab is afraid to call on Joab; he was shunned, avoided, people refused to use him</a:t>
            </a:r>
          </a:p>
        </p:txBody>
      </p:sp>
    </p:spTree>
    <p:extLst>
      <p:ext uri="{BB962C8B-B14F-4D97-AF65-F5344CB8AC3E}">
        <p14:creationId xmlns:p14="http://schemas.microsoft.com/office/powerpoint/2010/main" val="32428197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3. Absalom						    25-33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He would rather die than continue to live this way!</a:t>
            </a:r>
          </a:p>
          <a:p>
            <a:r>
              <a:rPr lang="en-US" sz="5000" dirty="0">
                <a:solidFill>
                  <a:schemeClr val="bg1"/>
                </a:solidFill>
              </a:rPr>
              <a:t>Kiss indicates a restoration of trust &amp; honor; shameful for D to do.</a:t>
            </a:r>
          </a:p>
          <a:p>
            <a:r>
              <a:rPr lang="en-US" sz="5000" dirty="0">
                <a:solidFill>
                  <a:schemeClr val="bg1"/>
                </a:solidFill>
              </a:rPr>
              <a:t>Henry: 3 yrs. in </a:t>
            </a:r>
            <a:r>
              <a:rPr lang="en-US" sz="5000" dirty="0" err="1">
                <a:solidFill>
                  <a:schemeClr val="bg1"/>
                </a:solidFill>
              </a:rPr>
              <a:t>Geshur</a:t>
            </a:r>
            <a:r>
              <a:rPr lang="en-US" sz="5000" dirty="0">
                <a:solidFill>
                  <a:schemeClr val="bg1"/>
                </a:solidFill>
              </a:rPr>
              <a:t> + 2 yrs. in Jerusalem yet he is still not humbled, pride not diminished, not grateful his life has been spared!</a:t>
            </a:r>
          </a:p>
        </p:txBody>
      </p:sp>
    </p:spTree>
    <p:extLst>
      <p:ext uri="{BB962C8B-B14F-4D97-AF65-F5344CB8AC3E}">
        <p14:creationId xmlns:p14="http://schemas.microsoft.com/office/powerpoint/2010/main" val="31041411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3. Absalom						    25-33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32: 100% guilty – pre-meditated murder. D a fool to trust him; no feeling of shame – audacious arrogance!</a:t>
            </a:r>
          </a:p>
          <a:p>
            <a:r>
              <a:rPr lang="en-US" sz="5000" dirty="0">
                <a:solidFill>
                  <a:schemeClr val="bg1"/>
                </a:solidFill>
              </a:rPr>
              <a:t>33: kiss of treachery, Absalom never intended to keep peace.</a:t>
            </a:r>
          </a:p>
          <a:p>
            <a:r>
              <a:rPr lang="en-US" sz="5000" dirty="0">
                <a:solidFill>
                  <a:schemeClr val="bg1"/>
                </a:solidFill>
              </a:rPr>
              <a:t>D is an OT type of Christ – Jesus was also betrayed by a kiss. </a:t>
            </a:r>
          </a:p>
        </p:txBody>
      </p:sp>
    </p:spTree>
    <p:extLst>
      <p:ext uri="{BB962C8B-B14F-4D97-AF65-F5344CB8AC3E}">
        <p14:creationId xmlns:p14="http://schemas.microsoft.com/office/powerpoint/2010/main" val="18305716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198783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Lessons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637898"/>
            <a:ext cx="12191998" cy="6602759"/>
          </a:xfrm>
        </p:spPr>
        <p:txBody>
          <a:bodyPr>
            <a:noAutofit/>
          </a:bodyPr>
          <a:lstStyle/>
          <a:p>
            <a:pPr marL="914400" indent="-914400">
              <a:buFont typeface="+mj-lt"/>
              <a:buAutoNum type="arabicPeriod"/>
            </a:pPr>
            <a:r>
              <a:rPr lang="en-US" sz="4100" dirty="0">
                <a:solidFill>
                  <a:schemeClr val="bg1"/>
                </a:solidFill>
              </a:rPr>
              <a:t>Sin must be punished. Absalom deserved the death penalty; today, Christ paid our ransom on the cross.</a:t>
            </a:r>
          </a:p>
          <a:p>
            <a:pPr marL="914400" indent="-914400">
              <a:buFont typeface="+mj-lt"/>
              <a:buAutoNum type="arabicPeriod"/>
            </a:pPr>
            <a:r>
              <a:rPr lang="en-US" sz="4100" dirty="0">
                <a:solidFill>
                  <a:schemeClr val="bg1"/>
                </a:solidFill>
              </a:rPr>
              <a:t>Lying is never the way to go about getting your way. Joab put the wise woman up to this, yet it was still a lie!</a:t>
            </a:r>
          </a:p>
          <a:p>
            <a:pPr marL="914400" indent="-914400">
              <a:buFont typeface="+mj-lt"/>
              <a:buAutoNum type="arabicPeriod"/>
            </a:pPr>
            <a:r>
              <a:rPr lang="en-US" sz="4100" dirty="0">
                <a:solidFill>
                  <a:schemeClr val="bg1"/>
                </a:solidFill>
              </a:rPr>
              <a:t>We need to be thankful. Of anyone in the story, Absalom should have been the most thankful – he deserved </a:t>
            </a:r>
            <a:r>
              <a:rPr lang="en-US" sz="4100">
                <a:solidFill>
                  <a:schemeClr val="bg1"/>
                </a:solidFill>
              </a:rPr>
              <a:t>immediate death, </a:t>
            </a:r>
            <a:r>
              <a:rPr lang="en-US" sz="4100" dirty="0">
                <a:solidFill>
                  <a:schemeClr val="bg1"/>
                </a:solidFill>
              </a:rPr>
              <a:t>yet it was not given. Christians should be the most thankful and happy people on earth because our sins are forgiven!</a:t>
            </a:r>
          </a:p>
        </p:txBody>
      </p:sp>
    </p:spTree>
    <p:extLst>
      <p:ext uri="{BB962C8B-B14F-4D97-AF65-F5344CB8AC3E}">
        <p14:creationId xmlns:p14="http://schemas.microsoft.com/office/powerpoint/2010/main" val="3932350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E5D7EE40-CFB1-411B-B9A5-3D4A940C3B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55678"/>
            <a:ext cx="10515600" cy="5830348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>
                <a:solidFill>
                  <a:srgbClr val="FFFF00"/>
                </a:solidFill>
              </a:rPr>
              <a:t>Sermon © 2021 Justin D. Reed</a:t>
            </a:r>
            <a:br>
              <a:rPr lang="en-US" dirty="0">
                <a:solidFill>
                  <a:srgbClr val="FFFF00"/>
                </a:solidFill>
              </a:rPr>
            </a:br>
            <a:r>
              <a:rPr lang="en-US" dirty="0">
                <a:solidFill>
                  <a:srgbClr val="FFFF00"/>
                </a:solidFill>
              </a:rPr>
              <a:t>Presentation © 2021 Justin D. Reed</a:t>
            </a:r>
          </a:p>
          <a:p>
            <a:pPr marL="0" indent="0" algn="ctr">
              <a:buNone/>
            </a:pPr>
            <a:endParaRPr lang="en-US" dirty="0">
              <a:solidFill>
                <a:srgbClr val="FFFF00"/>
              </a:solidFill>
            </a:endParaRPr>
          </a:p>
          <a:p>
            <a:pPr marL="0" indent="0" algn="ctr">
              <a:buNone/>
            </a:pPr>
            <a:r>
              <a:rPr lang="en-US" dirty="0">
                <a:solidFill>
                  <a:srgbClr val="FFFF00"/>
                </a:solidFill>
              </a:rPr>
              <a:t>Provided free through Justin Reed’s Bible Resources</a:t>
            </a:r>
            <a:br>
              <a:rPr lang="en-US" dirty="0">
                <a:solidFill>
                  <a:srgbClr val="FFFF00"/>
                </a:solidFill>
              </a:rPr>
            </a:br>
            <a:r>
              <a:rPr lang="en-US" dirty="0">
                <a:solidFill>
                  <a:srgbClr val="FFFF00"/>
                </a:solidFill>
              </a:rPr>
              <a:t>Post Office Box 292, Woodbury TN 37190</a:t>
            </a:r>
            <a:br>
              <a:rPr lang="en-US" dirty="0">
                <a:solidFill>
                  <a:srgbClr val="FFFF00"/>
                </a:solidFill>
              </a:rPr>
            </a:br>
            <a:r>
              <a:rPr lang="en-US" dirty="0">
                <a:solidFill>
                  <a:srgbClr val="FFFF00"/>
                </a:solidFill>
              </a:rPr>
              <a:t>thejustinreedshow.com/bibleresources</a:t>
            </a:r>
            <a:br>
              <a:rPr lang="en-US" dirty="0">
                <a:solidFill>
                  <a:srgbClr val="FFFF00"/>
                </a:solidFill>
              </a:rPr>
            </a:br>
            <a:r>
              <a:rPr lang="en-US" dirty="0">
                <a:solidFill>
                  <a:srgbClr val="FFFF00"/>
                </a:solidFill>
              </a:rPr>
              <a:t>justinreedbible.com</a:t>
            </a:r>
            <a:br>
              <a:rPr lang="en-US" dirty="0">
                <a:solidFill>
                  <a:srgbClr val="FFFF00"/>
                </a:solidFill>
              </a:rPr>
            </a:br>
            <a:endParaRPr lang="en-US" dirty="0">
              <a:solidFill>
                <a:srgbClr val="FFFF00"/>
              </a:solidFill>
            </a:endParaRPr>
          </a:p>
          <a:p>
            <a:pPr marL="0" indent="0" algn="ctr">
              <a:buNone/>
            </a:pPr>
            <a:r>
              <a:rPr lang="en-US" dirty="0">
                <a:solidFill>
                  <a:srgbClr val="FFFF00"/>
                </a:solidFill>
              </a:rPr>
              <a:t>“To God be the Glory!”</a:t>
            </a:r>
          </a:p>
          <a:p>
            <a:pPr marL="0" indent="0" algn="ctr">
              <a:buNone/>
            </a:pPr>
            <a:r>
              <a:rPr lang="en-US" dirty="0">
                <a:solidFill>
                  <a:srgbClr val="FFFF00"/>
                </a:solidFill>
              </a:rPr>
              <a:t>198</a:t>
            </a:r>
          </a:p>
          <a:p>
            <a:pPr marL="0" indent="0" algn="ctr">
              <a:buNone/>
            </a:pPr>
            <a:endParaRPr lang="en-US" dirty="0">
              <a:solidFill>
                <a:srgbClr val="FFFF00"/>
              </a:solidFill>
            </a:endParaRPr>
          </a:p>
          <a:p>
            <a:pPr marL="0" indent="0" algn="ctr">
              <a:buNone/>
            </a:pPr>
            <a:r>
              <a:rPr lang="en-US" dirty="0">
                <a:solidFill>
                  <a:srgbClr val="FFFF00"/>
                </a:solidFill>
              </a:rPr>
              <a:t>Title card made by Justin D. Reed; photo courtesy of Wikipedia.</a:t>
            </a:r>
          </a:p>
        </p:txBody>
      </p:sp>
    </p:spTree>
    <p:extLst>
      <p:ext uri="{BB962C8B-B14F-4D97-AF65-F5344CB8AC3E}">
        <p14:creationId xmlns:p14="http://schemas.microsoft.com/office/powerpoint/2010/main" val="33720976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Pardoned Perpetrator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Ch. 13 – Absalom’s murder of Amnon</a:t>
            </a:r>
          </a:p>
          <a:p>
            <a:r>
              <a:rPr lang="en-US" sz="5000" dirty="0">
                <a:solidFill>
                  <a:schemeClr val="bg1"/>
                </a:solidFill>
              </a:rPr>
              <a:t>Ch. 14-19 – Absalom’s rebellion against David</a:t>
            </a:r>
          </a:p>
          <a:p>
            <a:endParaRPr lang="en-US" sz="5000" dirty="0">
              <a:solidFill>
                <a:schemeClr val="bg1"/>
              </a:solidFill>
            </a:endParaRPr>
          </a:p>
          <a:p>
            <a:r>
              <a:rPr lang="en-US" sz="5000" dirty="0">
                <a:solidFill>
                  <a:schemeClr val="bg1"/>
                </a:solidFill>
              </a:rPr>
              <a:t>Ch. 14 – Three people of interest in our study</a:t>
            </a:r>
          </a:p>
        </p:txBody>
      </p:sp>
    </p:spTree>
    <p:extLst>
      <p:ext uri="{BB962C8B-B14F-4D97-AF65-F5344CB8AC3E}">
        <p14:creationId xmlns:p14="http://schemas.microsoft.com/office/powerpoint/2010/main" val="31215421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1. Woman								  1-17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Personal motivation: Absalom could ascend to throne, keep Joab around.</a:t>
            </a:r>
          </a:p>
          <a:p>
            <a:r>
              <a:rPr lang="en-US" sz="5000" dirty="0">
                <a:solidFill>
                  <a:schemeClr val="bg1"/>
                </a:solidFill>
              </a:rPr>
              <a:t>Similar to parable/curse of Nathan: any wronged person can appeal to the king.</a:t>
            </a:r>
          </a:p>
          <a:p>
            <a:r>
              <a:rPr lang="en-US" sz="5000" dirty="0">
                <a:solidFill>
                  <a:schemeClr val="bg1"/>
                </a:solidFill>
              </a:rPr>
              <a:t>1: ASV </a:t>
            </a:r>
            <a:r>
              <a:rPr lang="en-US" sz="5000" i="1" dirty="0">
                <a:solidFill>
                  <a:schemeClr val="bg1"/>
                </a:solidFill>
              </a:rPr>
              <a:t>towards</a:t>
            </a:r>
            <a:r>
              <a:rPr lang="en-US" sz="5000" dirty="0">
                <a:solidFill>
                  <a:schemeClr val="bg1"/>
                </a:solidFill>
              </a:rPr>
              <a:t>, better translated </a:t>
            </a:r>
            <a:r>
              <a:rPr lang="en-US" sz="5000" i="1" dirty="0">
                <a:solidFill>
                  <a:schemeClr val="bg1"/>
                </a:solidFill>
              </a:rPr>
              <a:t>against</a:t>
            </a:r>
            <a:r>
              <a:rPr lang="en-US" sz="5000" dirty="0">
                <a:solidFill>
                  <a:schemeClr val="bg1"/>
                </a:solidFill>
              </a:rPr>
              <a:t> (13). Refusal to see for 2 yrs. indicates against</a:t>
            </a:r>
          </a:p>
          <a:p>
            <a:r>
              <a:rPr lang="en-US" sz="5000" dirty="0">
                <a:solidFill>
                  <a:schemeClr val="bg1"/>
                </a:solidFill>
              </a:rPr>
              <a:t>2: Joab reared near Tekoa (10mi S of Jerusalem); Amos also from Tekoa</a:t>
            </a:r>
          </a:p>
        </p:txBody>
      </p:sp>
    </p:spTree>
    <p:extLst>
      <p:ext uri="{BB962C8B-B14F-4D97-AF65-F5344CB8AC3E}">
        <p14:creationId xmlns:p14="http://schemas.microsoft.com/office/powerpoint/2010/main" val="4251386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1. Woman								  1-17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3: entire story a clever fabrication</a:t>
            </a:r>
          </a:p>
          <a:p>
            <a:r>
              <a:rPr lang="en-US" sz="5000" dirty="0">
                <a:solidFill>
                  <a:schemeClr val="bg1"/>
                </a:solidFill>
              </a:rPr>
              <a:t>7: Barnes: indicates whole court &amp; king’s sons were against Absalom; this knowledge hindered D from yielding to his affection &amp; calling for him.</a:t>
            </a:r>
          </a:p>
          <a:p>
            <a:r>
              <a:rPr lang="en-US" sz="5000" dirty="0">
                <a:solidFill>
                  <a:schemeClr val="bg1"/>
                </a:solidFill>
              </a:rPr>
              <a:t>9: requesting of guilt so it would not rest upon D &amp; his throne. Punishment is death but seeks pardon. </a:t>
            </a:r>
          </a:p>
        </p:txBody>
      </p:sp>
    </p:spTree>
    <p:extLst>
      <p:ext uri="{BB962C8B-B14F-4D97-AF65-F5344CB8AC3E}">
        <p14:creationId xmlns:p14="http://schemas.microsoft.com/office/powerpoint/2010/main" val="2060458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1. Woman								  1-17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11: not satisfied with D’s mere promise, </a:t>
            </a:r>
            <a:r>
              <a:rPr lang="en-US" sz="5000" dirty="0" err="1">
                <a:solidFill>
                  <a:schemeClr val="bg1"/>
                </a:solidFill>
              </a:rPr>
              <a:t>req’d</a:t>
            </a:r>
            <a:r>
              <a:rPr lang="en-US" sz="5000" dirty="0">
                <a:solidFill>
                  <a:schemeClr val="bg1"/>
                </a:solidFill>
              </a:rPr>
              <a:t> and oath (D granted)</a:t>
            </a:r>
          </a:p>
          <a:p>
            <a:r>
              <a:rPr lang="en-US" sz="5000" dirty="0">
                <a:solidFill>
                  <a:schemeClr val="bg1"/>
                </a:solidFill>
              </a:rPr>
              <a:t>Avenger of blood: nearest of kin to murdered man (outlined: Num. 35 &amp; DT. 19). Forgiveness of a murderer a violation of God’s commandment.</a:t>
            </a:r>
          </a:p>
          <a:p>
            <a:r>
              <a:rPr lang="en-US" sz="5000" dirty="0">
                <a:solidFill>
                  <a:schemeClr val="bg1"/>
                </a:solidFill>
              </a:rPr>
              <a:t>12: D had already decided the case. </a:t>
            </a:r>
            <a:r>
              <a:rPr lang="en-US" sz="5000" dirty="0" err="1">
                <a:solidFill>
                  <a:schemeClr val="bg1"/>
                </a:solidFill>
              </a:rPr>
              <a:t>Req’d</a:t>
            </a:r>
            <a:r>
              <a:rPr lang="en-US" sz="5000" dirty="0">
                <a:solidFill>
                  <a:schemeClr val="bg1"/>
                </a:solidFill>
              </a:rPr>
              <a:t> permission to continue speaking; she has him</a:t>
            </a:r>
          </a:p>
        </p:txBody>
      </p:sp>
    </p:spTree>
    <p:extLst>
      <p:ext uri="{BB962C8B-B14F-4D97-AF65-F5344CB8AC3E}">
        <p14:creationId xmlns:p14="http://schemas.microsoft.com/office/powerpoint/2010/main" val="20038214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1. Woman								  1-17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13: paraphrase: If you have done right as regards my son, how is it that you harbor vengeance against Absalom and keep him an outcast?</a:t>
            </a:r>
          </a:p>
          <a:p>
            <a:r>
              <a:rPr lang="en-US" sz="5000" dirty="0">
                <a:solidFill>
                  <a:schemeClr val="bg1"/>
                </a:solidFill>
              </a:rPr>
              <a:t>14: D proves this is a moment when he discerns concerning Joab in the woman’s appeal</a:t>
            </a:r>
          </a:p>
        </p:txBody>
      </p:sp>
    </p:spTree>
    <p:extLst>
      <p:ext uri="{BB962C8B-B14F-4D97-AF65-F5344CB8AC3E}">
        <p14:creationId xmlns:p14="http://schemas.microsoft.com/office/powerpoint/2010/main" val="15119474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2. Joab								    18-24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19: D suspects Joab’s hand in all of this; Joab might have tried to accomplish this in other ways previously.</a:t>
            </a:r>
          </a:p>
          <a:p>
            <a:r>
              <a:rPr lang="en-US" sz="5000" dirty="0">
                <a:solidFill>
                  <a:schemeClr val="bg1"/>
                </a:solidFill>
              </a:rPr>
              <a:t>20: woman made effective use of flattery – compliment upon compliment</a:t>
            </a:r>
          </a:p>
          <a:p>
            <a:r>
              <a:rPr lang="en-US" sz="5000" dirty="0">
                <a:solidFill>
                  <a:schemeClr val="bg1"/>
                </a:solidFill>
              </a:rPr>
              <a:t>21: apparently Joab is present for the whole meeting; “I grant this” not acting as king, fatherly feelings triumphed over kingly ones.</a:t>
            </a:r>
          </a:p>
        </p:txBody>
      </p:sp>
    </p:spTree>
    <p:extLst>
      <p:ext uri="{BB962C8B-B14F-4D97-AF65-F5344CB8AC3E}">
        <p14:creationId xmlns:p14="http://schemas.microsoft.com/office/powerpoint/2010/main" val="1115237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2. Joab								    18-24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21: D was bound by God’s Law (Gen. 9:6, Num. 35:30-31, DT. 18:18, Joshua 1:8, 1 Sam. 10:25) to execute Absalom.</a:t>
            </a:r>
          </a:p>
          <a:p>
            <a:r>
              <a:rPr lang="en-US" sz="5000" dirty="0">
                <a:solidFill>
                  <a:schemeClr val="bg1"/>
                </a:solidFill>
              </a:rPr>
              <a:t>D’s consenting was as stupid as it was sinful &amp; contrary to God’s Law!</a:t>
            </a:r>
          </a:p>
          <a:p>
            <a:r>
              <a:rPr lang="en-US" sz="5000" dirty="0">
                <a:solidFill>
                  <a:schemeClr val="bg1"/>
                </a:solidFill>
              </a:rPr>
              <a:t>24: prohibition hard to explain: maybe Bathsheba exerted influence to keep Absalom in disgrace for Solomon’s sake(?)</a:t>
            </a:r>
          </a:p>
        </p:txBody>
      </p:sp>
    </p:spTree>
    <p:extLst>
      <p:ext uri="{BB962C8B-B14F-4D97-AF65-F5344CB8AC3E}">
        <p14:creationId xmlns:p14="http://schemas.microsoft.com/office/powerpoint/2010/main" val="35999044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3. Absalom						    25-33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25-27: background info for Absalom’s death &gt; hair provided Joab the opportunity to kill him. </a:t>
            </a:r>
          </a:p>
          <a:p>
            <a:r>
              <a:rPr lang="en-US" sz="5000" dirty="0">
                <a:solidFill>
                  <a:schemeClr val="bg1"/>
                </a:solidFill>
              </a:rPr>
              <a:t>Weight of hair? No one exactly knows the shekel [Payne 3.5lbs, Cook 6lbs, Josephus 5lbs, R.P. Smith: “Undoubtedly Absalom’s hair was something extraordinary.” Shekel may be price more than weight.</a:t>
            </a:r>
          </a:p>
        </p:txBody>
      </p:sp>
    </p:spTree>
    <p:extLst>
      <p:ext uri="{BB962C8B-B14F-4D97-AF65-F5344CB8AC3E}">
        <p14:creationId xmlns:p14="http://schemas.microsoft.com/office/powerpoint/2010/main" val="2768559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18296</TotalTime>
  <Words>933</Words>
  <Application>Microsoft Office PowerPoint</Application>
  <PresentationFormat>Widescreen</PresentationFormat>
  <Paragraphs>55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Office Theme</vt:lpstr>
      <vt:lpstr>PowerPoint Presentation</vt:lpstr>
      <vt:lpstr>Pardoned Perpetrator</vt:lpstr>
      <vt:lpstr>1. Woman          1-17</vt:lpstr>
      <vt:lpstr>1. Woman          1-17</vt:lpstr>
      <vt:lpstr>1. Woman          1-17</vt:lpstr>
      <vt:lpstr>1. Woman          1-17</vt:lpstr>
      <vt:lpstr>2. Joab            18-24</vt:lpstr>
      <vt:lpstr>2. Joab            18-24</vt:lpstr>
      <vt:lpstr>3. Absalom          25-33</vt:lpstr>
      <vt:lpstr>3. Absalom          25-33</vt:lpstr>
      <vt:lpstr>3. Absalom          25-33</vt:lpstr>
      <vt:lpstr>3. Absalom          25-33</vt:lpstr>
      <vt:lpstr>Lessons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“Live at Five” Series: Overcoming the World</dc:title>
  <dc:creator>Justin D. Reed</dc:creator>
  <cp:lastModifiedBy>Justin D. Reed</cp:lastModifiedBy>
  <cp:revision>291</cp:revision>
  <dcterms:created xsi:type="dcterms:W3CDTF">2020-03-28T20:11:58Z</dcterms:created>
  <dcterms:modified xsi:type="dcterms:W3CDTF">2021-12-17T16:17:00Z</dcterms:modified>
</cp:coreProperties>
</file>